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2.xml" ContentType="application/inkml+xml"/>
  <Override PartName="/ppt/notesSlides/notesSlide11.xml" ContentType="application/vnd.openxmlformats-officedocument.presentationml.notesSlide+xml"/>
  <Override PartName="/ppt/ink/ink3.xml" ContentType="application/inkml+xml"/>
  <Override PartName="/ppt/notesSlides/notesSlide12.xml" ContentType="application/vnd.openxmlformats-officedocument.presentationml.notesSlide+xml"/>
  <Override PartName="/ppt/ink/ink4.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5.xml" ContentType="application/inkml+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ink/ink6.xml" ContentType="application/inkml+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ink/ink7.xml" ContentType="application/inkml+xml"/>
  <Override PartName="/ppt/notesSlides/notesSlide24.xml" ContentType="application/vnd.openxmlformats-officedocument.presentationml.notesSlide+xml"/>
  <Override PartName="/ppt/ink/ink8.xml" ContentType="application/inkml+xml"/>
  <Override PartName="/ppt/notesSlides/notesSlide25.xml" ContentType="application/vnd.openxmlformats-officedocument.presentationml.notesSlide+xml"/>
  <Override PartName="/ppt/ink/ink9.xml" ContentType="application/inkml+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9" r:id="rId5"/>
  </p:sldMasterIdLst>
  <p:notesMasterIdLst>
    <p:notesMasterId r:id="rId36"/>
  </p:notesMasterIdLst>
  <p:sldIdLst>
    <p:sldId id="598" r:id="rId6"/>
    <p:sldId id="599" r:id="rId7"/>
    <p:sldId id="580" r:id="rId8"/>
    <p:sldId id="566" r:id="rId9"/>
    <p:sldId id="567" r:id="rId10"/>
    <p:sldId id="568" r:id="rId11"/>
    <p:sldId id="569" r:id="rId12"/>
    <p:sldId id="564" r:id="rId13"/>
    <p:sldId id="601" r:id="rId14"/>
    <p:sldId id="570" r:id="rId15"/>
    <p:sldId id="571" r:id="rId16"/>
    <p:sldId id="600" r:id="rId17"/>
    <p:sldId id="573" r:id="rId18"/>
    <p:sldId id="574" r:id="rId19"/>
    <p:sldId id="575" r:id="rId20"/>
    <p:sldId id="604" r:id="rId21"/>
    <p:sldId id="576" r:id="rId22"/>
    <p:sldId id="577" r:id="rId23"/>
    <p:sldId id="578" r:id="rId24"/>
    <p:sldId id="579" r:id="rId25"/>
    <p:sldId id="582" r:id="rId26"/>
    <p:sldId id="602" r:id="rId27"/>
    <p:sldId id="583" r:id="rId28"/>
    <p:sldId id="603" r:id="rId29"/>
    <p:sldId id="585" r:id="rId30"/>
    <p:sldId id="587" r:id="rId31"/>
    <p:sldId id="588" r:id="rId32"/>
    <p:sldId id="589" r:id="rId33"/>
    <p:sldId id="597" r:id="rId34"/>
    <p:sldId id="559"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C74E68-609B-481C-8B51-1160BCDAD00E}" v="25" dt="2025-08-12T06:44:40.6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3" autoAdjust="0"/>
    <p:restoredTop sz="74961" autoAdjust="0"/>
  </p:normalViewPr>
  <p:slideViewPr>
    <p:cSldViewPr snapToGrid="0">
      <p:cViewPr varScale="1">
        <p:scale>
          <a:sx n="69" d="100"/>
          <a:sy n="69" d="100"/>
        </p:scale>
        <p:origin x="57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heme" Target="theme/theme1.xml"/><Relationship Id="rId21" Type="http://schemas.openxmlformats.org/officeDocument/2006/relationships/slide" Target="slides/slide16.xml"/><Relationship Id="rId34" Type="http://schemas.openxmlformats.org/officeDocument/2006/relationships/slide" Target="slides/slide29.xml"/><Relationship Id="rId42" Type="http://schemas.microsoft.com/office/2015/10/relationships/revisionInfo" Target="revisionInfo.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eepika Vatsa" userId="f7100972-27fe-4ee6-8fb4-ec9b7931b409" providerId="ADAL" clId="{61C74E68-609B-481C-8B51-1160BCDAD00E}"/>
    <pc:docChg chg="undo custSel addSld delSld modSld">
      <pc:chgData name="Deepika Vatsa" userId="f7100972-27fe-4ee6-8fb4-ec9b7931b409" providerId="ADAL" clId="{61C74E68-609B-481C-8B51-1160BCDAD00E}" dt="2025-08-12T06:55:23.359" v="452" actId="1076"/>
      <pc:docMkLst>
        <pc:docMk/>
      </pc:docMkLst>
      <pc:sldChg chg="addSp delSp mod">
        <pc:chgData name="Deepika Vatsa" userId="f7100972-27fe-4ee6-8fb4-ec9b7931b409" providerId="ADAL" clId="{61C74E68-609B-481C-8B51-1160BCDAD00E}" dt="2025-08-12T06:51:31.150" v="426" actId="478"/>
        <pc:sldMkLst>
          <pc:docMk/>
          <pc:sldMk cId="1935566805" sldId="564"/>
        </pc:sldMkLst>
        <pc:inkChg chg="add del">
          <ac:chgData name="Deepika Vatsa" userId="f7100972-27fe-4ee6-8fb4-ec9b7931b409" providerId="ADAL" clId="{61C74E68-609B-481C-8B51-1160BCDAD00E}" dt="2025-08-12T06:51:31.150" v="426" actId="478"/>
          <ac:inkMkLst>
            <pc:docMk/>
            <pc:sldMk cId="1935566805" sldId="564"/>
            <ac:inkMk id="3" creationId="{D4FD966B-BE88-3A2F-A67B-A0F8C649A898}"/>
          </ac:inkMkLst>
        </pc:inkChg>
      </pc:sldChg>
      <pc:sldChg chg="addSp delSp modSp mod">
        <pc:chgData name="Deepika Vatsa" userId="f7100972-27fe-4ee6-8fb4-ec9b7931b409" providerId="ADAL" clId="{61C74E68-609B-481C-8B51-1160BCDAD00E}" dt="2025-08-12T06:51:19.108" v="422" actId="478"/>
        <pc:sldMkLst>
          <pc:docMk/>
          <pc:sldMk cId="14099699" sldId="566"/>
        </pc:sldMkLst>
        <pc:spChg chg="mod">
          <ac:chgData name="Deepika Vatsa" userId="f7100972-27fe-4ee6-8fb4-ec9b7931b409" providerId="ADAL" clId="{61C74E68-609B-481C-8B51-1160BCDAD00E}" dt="2025-08-12T05:28:25.533" v="44" actId="12"/>
          <ac:spMkLst>
            <pc:docMk/>
            <pc:sldMk cId="14099699" sldId="566"/>
            <ac:spMk id="5" creationId="{2D1D994D-B1B6-4DCD-AA39-24B050A969CA}"/>
          </ac:spMkLst>
        </pc:spChg>
        <pc:inkChg chg="add del">
          <ac:chgData name="Deepika Vatsa" userId="f7100972-27fe-4ee6-8fb4-ec9b7931b409" providerId="ADAL" clId="{61C74E68-609B-481C-8B51-1160BCDAD00E}" dt="2025-08-12T06:51:19.108" v="422" actId="478"/>
          <ac:inkMkLst>
            <pc:docMk/>
            <pc:sldMk cId="14099699" sldId="566"/>
            <ac:inkMk id="2" creationId="{AF018FE1-38F0-888F-1109-2D0AE6185EC2}"/>
          </ac:inkMkLst>
        </pc:inkChg>
      </pc:sldChg>
      <pc:sldChg chg="addSp delSp modSp mod">
        <pc:chgData name="Deepika Vatsa" userId="f7100972-27fe-4ee6-8fb4-ec9b7931b409" providerId="ADAL" clId="{61C74E68-609B-481C-8B51-1160BCDAD00E}" dt="2025-08-12T06:51:22.281" v="423" actId="478"/>
        <pc:sldMkLst>
          <pc:docMk/>
          <pc:sldMk cId="3398048583" sldId="567"/>
        </pc:sldMkLst>
        <pc:spChg chg="mod">
          <ac:chgData name="Deepika Vatsa" userId="f7100972-27fe-4ee6-8fb4-ec9b7931b409" providerId="ADAL" clId="{61C74E68-609B-481C-8B51-1160BCDAD00E}" dt="2025-08-12T05:36:43.818" v="207" actId="1036"/>
          <ac:spMkLst>
            <pc:docMk/>
            <pc:sldMk cId="3398048583" sldId="567"/>
            <ac:spMk id="5" creationId="{2D1D994D-B1B6-4DCD-AA39-24B050A969CA}"/>
          </ac:spMkLst>
        </pc:spChg>
        <pc:picChg chg="mod">
          <ac:chgData name="Deepika Vatsa" userId="f7100972-27fe-4ee6-8fb4-ec9b7931b409" providerId="ADAL" clId="{61C74E68-609B-481C-8B51-1160BCDAD00E}" dt="2025-08-12T05:36:46.485" v="208" actId="1076"/>
          <ac:picMkLst>
            <pc:docMk/>
            <pc:sldMk cId="3398048583" sldId="567"/>
            <ac:picMk id="8" creationId="{51CD815C-97B2-4897-934A-38844525667D}"/>
          </ac:picMkLst>
        </pc:picChg>
        <pc:inkChg chg="add del">
          <ac:chgData name="Deepika Vatsa" userId="f7100972-27fe-4ee6-8fb4-ec9b7931b409" providerId="ADAL" clId="{61C74E68-609B-481C-8B51-1160BCDAD00E}" dt="2025-08-12T06:51:22.281" v="423" actId="478"/>
          <ac:inkMkLst>
            <pc:docMk/>
            <pc:sldMk cId="3398048583" sldId="567"/>
            <ac:inkMk id="2" creationId="{23D12F33-A553-C62D-7D9E-FBB56BAFBA77}"/>
          </ac:inkMkLst>
        </pc:inkChg>
      </pc:sldChg>
      <pc:sldChg chg="addSp delSp modSp mod">
        <pc:chgData name="Deepika Vatsa" userId="f7100972-27fe-4ee6-8fb4-ec9b7931b409" providerId="ADAL" clId="{61C74E68-609B-481C-8B51-1160BCDAD00E}" dt="2025-08-12T06:51:25.737" v="424" actId="478"/>
        <pc:sldMkLst>
          <pc:docMk/>
          <pc:sldMk cId="3819546931" sldId="568"/>
        </pc:sldMkLst>
        <pc:spChg chg="mod">
          <ac:chgData name="Deepika Vatsa" userId="f7100972-27fe-4ee6-8fb4-ec9b7931b409" providerId="ADAL" clId="{61C74E68-609B-481C-8B51-1160BCDAD00E}" dt="2025-08-12T05:30:29.704" v="74" actId="12"/>
          <ac:spMkLst>
            <pc:docMk/>
            <pc:sldMk cId="3819546931" sldId="568"/>
            <ac:spMk id="5" creationId="{2D1D994D-B1B6-4DCD-AA39-24B050A969CA}"/>
          </ac:spMkLst>
        </pc:spChg>
        <pc:inkChg chg="add del">
          <ac:chgData name="Deepika Vatsa" userId="f7100972-27fe-4ee6-8fb4-ec9b7931b409" providerId="ADAL" clId="{61C74E68-609B-481C-8B51-1160BCDAD00E}" dt="2025-08-12T06:51:25.737" v="424" actId="478"/>
          <ac:inkMkLst>
            <pc:docMk/>
            <pc:sldMk cId="3819546931" sldId="568"/>
            <ac:inkMk id="2" creationId="{2AD8616D-4097-60C2-9869-2E17CE4915B7}"/>
          </ac:inkMkLst>
        </pc:inkChg>
      </pc:sldChg>
      <pc:sldChg chg="addSp delSp mod">
        <pc:chgData name="Deepika Vatsa" userId="f7100972-27fe-4ee6-8fb4-ec9b7931b409" providerId="ADAL" clId="{61C74E68-609B-481C-8B51-1160BCDAD00E}" dt="2025-08-12T06:51:28.351" v="425" actId="478"/>
        <pc:sldMkLst>
          <pc:docMk/>
          <pc:sldMk cId="3175442474" sldId="569"/>
        </pc:sldMkLst>
        <pc:inkChg chg="add del">
          <ac:chgData name="Deepika Vatsa" userId="f7100972-27fe-4ee6-8fb4-ec9b7931b409" providerId="ADAL" clId="{61C74E68-609B-481C-8B51-1160BCDAD00E}" dt="2025-08-12T06:51:28.351" v="425" actId="478"/>
          <ac:inkMkLst>
            <pc:docMk/>
            <pc:sldMk cId="3175442474" sldId="569"/>
            <ac:inkMk id="2" creationId="{64AB7CE1-1816-3768-98F7-631C780A964C}"/>
          </ac:inkMkLst>
        </pc:inkChg>
      </pc:sldChg>
      <pc:sldChg chg="addSp delSp modSp mod">
        <pc:chgData name="Deepika Vatsa" userId="f7100972-27fe-4ee6-8fb4-ec9b7931b409" providerId="ADAL" clId="{61C74E68-609B-481C-8B51-1160BCDAD00E}" dt="2025-08-12T06:51:36.164" v="427" actId="478"/>
        <pc:sldMkLst>
          <pc:docMk/>
          <pc:sldMk cId="2331071352" sldId="570"/>
        </pc:sldMkLst>
        <pc:spChg chg="mod">
          <ac:chgData name="Deepika Vatsa" userId="f7100972-27fe-4ee6-8fb4-ec9b7931b409" providerId="ADAL" clId="{61C74E68-609B-481C-8B51-1160BCDAD00E}" dt="2025-08-12T05:37:32.580" v="209" actId="6549"/>
          <ac:spMkLst>
            <pc:docMk/>
            <pc:sldMk cId="2331071352" sldId="570"/>
            <ac:spMk id="5" creationId="{2D1D994D-B1B6-4DCD-AA39-24B050A969CA}"/>
          </ac:spMkLst>
        </pc:spChg>
        <pc:inkChg chg="add del">
          <ac:chgData name="Deepika Vatsa" userId="f7100972-27fe-4ee6-8fb4-ec9b7931b409" providerId="ADAL" clId="{61C74E68-609B-481C-8B51-1160BCDAD00E}" dt="2025-08-12T06:51:36.164" v="427" actId="478"/>
          <ac:inkMkLst>
            <pc:docMk/>
            <pc:sldMk cId="2331071352" sldId="570"/>
            <ac:inkMk id="3" creationId="{26A22E87-3B25-4F8C-D4FF-4224D4E1C420}"/>
          </ac:inkMkLst>
        </pc:inkChg>
      </pc:sldChg>
      <pc:sldChg chg="addSp">
        <pc:chgData name="Deepika Vatsa" userId="f7100972-27fe-4ee6-8fb4-ec9b7931b409" providerId="ADAL" clId="{61C74E68-609B-481C-8B51-1160BCDAD00E}" dt="2025-08-12T06:44:40.689" v="421"/>
        <pc:sldMkLst>
          <pc:docMk/>
          <pc:sldMk cId="4241736208" sldId="573"/>
        </pc:sldMkLst>
        <pc:inkChg chg="add">
          <ac:chgData name="Deepika Vatsa" userId="f7100972-27fe-4ee6-8fb4-ec9b7931b409" providerId="ADAL" clId="{61C74E68-609B-481C-8B51-1160BCDAD00E}" dt="2025-08-12T06:44:40.689" v="421"/>
          <ac:inkMkLst>
            <pc:docMk/>
            <pc:sldMk cId="4241736208" sldId="573"/>
            <ac:inkMk id="3" creationId="{C2563291-CFEA-B2B1-B85B-7572D33EB423}"/>
          </ac:inkMkLst>
        </pc:inkChg>
      </pc:sldChg>
      <pc:sldChg chg="addSp">
        <pc:chgData name="Deepika Vatsa" userId="f7100972-27fe-4ee6-8fb4-ec9b7931b409" providerId="ADAL" clId="{61C74E68-609B-481C-8B51-1160BCDAD00E}" dt="2025-08-12T06:44:40.689" v="421"/>
        <pc:sldMkLst>
          <pc:docMk/>
          <pc:sldMk cId="736965250" sldId="574"/>
        </pc:sldMkLst>
        <pc:inkChg chg="add">
          <ac:chgData name="Deepika Vatsa" userId="f7100972-27fe-4ee6-8fb4-ec9b7931b409" providerId="ADAL" clId="{61C74E68-609B-481C-8B51-1160BCDAD00E}" dt="2025-08-12T06:44:40.689" v="421"/>
          <ac:inkMkLst>
            <pc:docMk/>
            <pc:sldMk cId="736965250" sldId="574"/>
            <ac:inkMk id="3" creationId="{AB8EB2F5-BF86-9B1F-2023-DA7F4EC00861}"/>
          </ac:inkMkLst>
        </pc:inkChg>
      </pc:sldChg>
      <pc:sldChg chg="addSp delSp mod">
        <pc:chgData name="Deepika Vatsa" userId="f7100972-27fe-4ee6-8fb4-ec9b7931b409" providerId="ADAL" clId="{61C74E68-609B-481C-8B51-1160BCDAD00E}" dt="2025-08-12T06:52:04.682" v="428" actId="478"/>
        <pc:sldMkLst>
          <pc:docMk/>
          <pc:sldMk cId="3087891512" sldId="575"/>
        </pc:sldMkLst>
        <pc:inkChg chg="add del">
          <ac:chgData name="Deepika Vatsa" userId="f7100972-27fe-4ee6-8fb4-ec9b7931b409" providerId="ADAL" clId="{61C74E68-609B-481C-8B51-1160BCDAD00E}" dt="2025-08-12T06:52:04.682" v="428" actId="478"/>
          <ac:inkMkLst>
            <pc:docMk/>
            <pc:sldMk cId="3087891512" sldId="575"/>
            <ac:inkMk id="3" creationId="{40F3628A-B878-A5CE-D07B-644269F2DB4D}"/>
          </ac:inkMkLst>
        </pc:inkChg>
      </pc:sldChg>
      <pc:sldChg chg="addSp delSp mod">
        <pc:chgData name="Deepika Vatsa" userId="f7100972-27fe-4ee6-8fb4-ec9b7931b409" providerId="ADAL" clId="{61C74E68-609B-481C-8B51-1160BCDAD00E}" dt="2025-08-12T06:52:13.502" v="429" actId="478"/>
        <pc:sldMkLst>
          <pc:docMk/>
          <pc:sldMk cId="3094910270" sldId="576"/>
        </pc:sldMkLst>
        <pc:inkChg chg="add del">
          <ac:chgData name="Deepika Vatsa" userId="f7100972-27fe-4ee6-8fb4-ec9b7931b409" providerId="ADAL" clId="{61C74E68-609B-481C-8B51-1160BCDAD00E}" dt="2025-08-12T06:52:13.502" v="429" actId="478"/>
          <ac:inkMkLst>
            <pc:docMk/>
            <pc:sldMk cId="3094910270" sldId="576"/>
            <ac:inkMk id="3" creationId="{FDCE0DB5-4E7B-1A53-3B26-89205558E002}"/>
          </ac:inkMkLst>
        </pc:inkChg>
      </pc:sldChg>
      <pc:sldChg chg="addSp delSp mod">
        <pc:chgData name="Deepika Vatsa" userId="f7100972-27fe-4ee6-8fb4-ec9b7931b409" providerId="ADAL" clId="{61C74E68-609B-481C-8B51-1160BCDAD00E}" dt="2025-08-12T06:52:16.615" v="430" actId="478"/>
        <pc:sldMkLst>
          <pc:docMk/>
          <pc:sldMk cId="2297369223" sldId="577"/>
        </pc:sldMkLst>
        <pc:inkChg chg="add del">
          <ac:chgData name="Deepika Vatsa" userId="f7100972-27fe-4ee6-8fb4-ec9b7931b409" providerId="ADAL" clId="{61C74E68-609B-481C-8B51-1160BCDAD00E}" dt="2025-08-12T06:52:16.615" v="430" actId="478"/>
          <ac:inkMkLst>
            <pc:docMk/>
            <pc:sldMk cId="2297369223" sldId="577"/>
            <ac:inkMk id="3" creationId="{BC3CAE4B-005C-9547-4FA5-584F900F824C}"/>
          </ac:inkMkLst>
        </pc:inkChg>
      </pc:sldChg>
      <pc:sldChg chg="addSp delSp mod">
        <pc:chgData name="Deepika Vatsa" userId="f7100972-27fe-4ee6-8fb4-ec9b7931b409" providerId="ADAL" clId="{61C74E68-609B-481C-8B51-1160BCDAD00E}" dt="2025-08-12T06:52:19.628" v="431" actId="478"/>
        <pc:sldMkLst>
          <pc:docMk/>
          <pc:sldMk cId="941585903" sldId="578"/>
        </pc:sldMkLst>
        <pc:inkChg chg="add del">
          <ac:chgData name="Deepika Vatsa" userId="f7100972-27fe-4ee6-8fb4-ec9b7931b409" providerId="ADAL" clId="{61C74E68-609B-481C-8B51-1160BCDAD00E}" dt="2025-08-12T06:52:19.628" v="431" actId="478"/>
          <ac:inkMkLst>
            <pc:docMk/>
            <pc:sldMk cId="941585903" sldId="578"/>
            <ac:inkMk id="3" creationId="{6736AA2C-1ED8-05B8-1208-535784BDFF59}"/>
          </ac:inkMkLst>
        </pc:inkChg>
      </pc:sldChg>
      <pc:sldChg chg="addSp delSp mod">
        <pc:chgData name="Deepika Vatsa" userId="f7100972-27fe-4ee6-8fb4-ec9b7931b409" providerId="ADAL" clId="{61C74E68-609B-481C-8B51-1160BCDAD00E}" dt="2025-08-12T06:52:22.312" v="432" actId="478"/>
        <pc:sldMkLst>
          <pc:docMk/>
          <pc:sldMk cId="742670665" sldId="579"/>
        </pc:sldMkLst>
        <pc:inkChg chg="add del">
          <ac:chgData name="Deepika Vatsa" userId="f7100972-27fe-4ee6-8fb4-ec9b7931b409" providerId="ADAL" clId="{61C74E68-609B-481C-8B51-1160BCDAD00E}" dt="2025-08-12T06:52:22.312" v="432" actId="478"/>
          <ac:inkMkLst>
            <pc:docMk/>
            <pc:sldMk cId="742670665" sldId="579"/>
            <ac:inkMk id="3" creationId="{009F06DA-008B-297A-00FE-182AF192DF5F}"/>
          </ac:inkMkLst>
        </pc:inkChg>
      </pc:sldChg>
      <pc:sldChg chg="addSp delSp modSp mod">
        <pc:chgData name="Deepika Vatsa" userId="f7100972-27fe-4ee6-8fb4-ec9b7931b409" providerId="ADAL" clId="{61C74E68-609B-481C-8B51-1160BCDAD00E}" dt="2025-08-12T06:52:25.798" v="433" actId="478"/>
        <pc:sldMkLst>
          <pc:docMk/>
          <pc:sldMk cId="327936796" sldId="582"/>
        </pc:sldMkLst>
        <pc:spChg chg="mod">
          <ac:chgData name="Deepika Vatsa" userId="f7100972-27fe-4ee6-8fb4-ec9b7931b409" providerId="ADAL" clId="{61C74E68-609B-481C-8B51-1160BCDAD00E}" dt="2025-08-12T05:48:57.027" v="346" actId="20577"/>
          <ac:spMkLst>
            <pc:docMk/>
            <pc:sldMk cId="327936796" sldId="582"/>
            <ac:spMk id="9" creationId="{E72397C5-0C2D-49AF-B985-907EB8B20FE6}"/>
          </ac:spMkLst>
        </pc:spChg>
        <pc:inkChg chg="add del">
          <ac:chgData name="Deepika Vatsa" userId="f7100972-27fe-4ee6-8fb4-ec9b7931b409" providerId="ADAL" clId="{61C74E68-609B-481C-8B51-1160BCDAD00E}" dt="2025-08-12T06:52:25.798" v="433" actId="478"/>
          <ac:inkMkLst>
            <pc:docMk/>
            <pc:sldMk cId="327936796" sldId="582"/>
            <ac:inkMk id="3" creationId="{29BED0F2-4A53-D433-FAB3-1F13E0E1712F}"/>
          </ac:inkMkLst>
        </pc:inkChg>
      </pc:sldChg>
      <pc:sldChg chg="addSp">
        <pc:chgData name="Deepika Vatsa" userId="f7100972-27fe-4ee6-8fb4-ec9b7931b409" providerId="ADAL" clId="{61C74E68-609B-481C-8B51-1160BCDAD00E}" dt="2025-08-12T06:44:40.689" v="421"/>
        <pc:sldMkLst>
          <pc:docMk/>
          <pc:sldMk cId="39421671" sldId="583"/>
        </pc:sldMkLst>
        <pc:inkChg chg="add">
          <ac:chgData name="Deepika Vatsa" userId="f7100972-27fe-4ee6-8fb4-ec9b7931b409" providerId="ADAL" clId="{61C74E68-609B-481C-8B51-1160BCDAD00E}" dt="2025-08-12T06:44:40.689" v="421"/>
          <ac:inkMkLst>
            <pc:docMk/>
            <pc:sldMk cId="39421671" sldId="583"/>
            <ac:inkMk id="3" creationId="{58574E7A-945D-ABA8-89D7-3C9586A68136}"/>
          </ac:inkMkLst>
        </pc:inkChg>
      </pc:sldChg>
      <pc:sldChg chg="addSp">
        <pc:chgData name="Deepika Vatsa" userId="f7100972-27fe-4ee6-8fb4-ec9b7931b409" providerId="ADAL" clId="{61C74E68-609B-481C-8B51-1160BCDAD00E}" dt="2025-08-12T06:44:40.689" v="421"/>
        <pc:sldMkLst>
          <pc:docMk/>
          <pc:sldMk cId="1232055222" sldId="585"/>
        </pc:sldMkLst>
        <pc:inkChg chg="add">
          <ac:chgData name="Deepika Vatsa" userId="f7100972-27fe-4ee6-8fb4-ec9b7931b409" providerId="ADAL" clId="{61C74E68-609B-481C-8B51-1160BCDAD00E}" dt="2025-08-12T06:44:40.689" v="421"/>
          <ac:inkMkLst>
            <pc:docMk/>
            <pc:sldMk cId="1232055222" sldId="585"/>
            <ac:inkMk id="3" creationId="{BDBAAB99-F7C4-BCE8-A43B-7572B3A02477}"/>
          </ac:inkMkLst>
        </pc:inkChg>
      </pc:sldChg>
      <pc:sldChg chg="addSp">
        <pc:chgData name="Deepika Vatsa" userId="f7100972-27fe-4ee6-8fb4-ec9b7931b409" providerId="ADAL" clId="{61C74E68-609B-481C-8B51-1160BCDAD00E}" dt="2025-08-12T06:44:40.689" v="421"/>
        <pc:sldMkLst>
          <pc:docMk/>
          <pc:sldMk cId="755687399" sldId="587"/>
        </pc:sldMkLst>
        <pc:inkChg chg="add">
          <ac:chgData name="Deepika Vatsa" userId="f7100972-27fe-4ee6-8fb4-ec9b7931b409" providerId="ADAL" clId="{61C74E68-609B-481C-8B51-1160BCDAD00E}" dt="2025-08-12T06:44:40.689" v="421"/>
          <ac:inkMkLst>
            <pc:docMk/>
            <pc:sldMk cId="755687399" sldId="587"/>
            <ac:inkMk id="3" creationId="{58CE9FCB-85DC-6197-776F-F995D9DB9CAE}"/>
          </ac:inkMkLst>
        </pc:inkChg>
      </pc:sldChg>
      <pc:sldChg chg="addSp">
        <pc:chgData name="Deepika Vatsa" userId="f7100972-27fe-4ee6-8fb4-ec9b7931b409" providerId="ADAL" clId="{61C74E68-609B-481C-8B51-1160BCDAD00E}" dt="2025-08-12T06:44:40.689" v="421"/>
        <pc:sldMkLst>
          <pc:docMk/>
          <pc:sldMk cId="3234559638" sldId="588"/>
        </pc:sldMkLst>
        <pc:inkChg chg="add">
          <ac:chgData name="Deepika Vatsa" userId="f7100972-27fe-4ee6-8fb4-ec9b7931b409" providerId="ADAL" clId="{61C74E68-609B-481C-8B51-1160BCDAD00E}" dt="2025-08-12T06:44:40.689" v="421"/>
          <ac:inkMkLst>
            <pc:docMk/>
            <pc:sldMk cId="3234559638" sldId="588"/>
            <ac:inkMk id="3" creationId="{D2D0DCBF-3F43-4B61-0A56-362C73ABA190}"/>
          </ac:inkMkLst>
        </pc:inkChg>
      </pc:sldChg>
      <pc:sldChg chg="addSp delSp mod">
        <pc:chgData name="Deepika Vatsa" userId="f7100972-27fe-4ee6-8fb4-ec9b7931b409" providerId="ADAL" clId="{61C74E68-609B-481C-8B51-1160BCDAD00E}" dt="2025-08-12T06:54:50.416" v="443" actId="478"/>
        <pc:sldMkLst>
          <pc:docMk/>
          <pc:sldMk cId="372718273" sldId="589"/>
        </pc:sldMkLst>
        <pc:inkChg chg="add del">
          <ac:chgData name="Deepika Vatsa" userId="f7100972-27fe-4ee6-8fb4-ec9b7931b409" providerId="ADAL" clId="{61C74E68-609B-481C-8B51-1160BCDAD00E}" dt="2025-08-12T06:54:50.416" v="443" actId="478"/>
          <ac:inkMkLst>
            <pc:docMk/>
            <pc:sldMk cId="372718273" sldId="589"/>
            <ac:inkMk id="3" creationId="{828ADFB8-020E-5CFD-07C1-7A17278BF9E9}"/>
          </ac:inkMkLst>
        </pc:inkChg>
      </pc:sldChg>
      <pc:sldChg chg="addSp delSp modSp mod">
        <pc:chgData name="Deepika Vatsa" userId="f7100972-27fe-4ee6-8fb4-ec9b7931b409" providerId="ADAL" clId="{61C74E68-609B-481C-8B51-1160BCDAD00E}" dt="2025-08-12T06:55:23.359" v="452" actId="1076"/>
        <pc:sldMkLst>
          <pc:docMk/>
          <pc:sldMk cId="2715281876" sldId="597"/>
        </pc:sldMkLst>
        <pc:spChg chg="mod">
          <ac:chgData name="Deepika Vatsa" userId="f7100972-27fe-4ee6-8fb4-ec9b7931b409" providerId="ADAL" clId="{61C74E68-609B-481C-8B51-1160BCDAD00E}" dt="2025-08-12T06:55:23.359" v="452" actId="1076"/>
          <ac:spMkLst>
            <pc:docMk/>
            <pc:sldMk cId="2715281876" sldId="597"/>
            <ac:spMk id="7" creationId="{D49F0769-F065-4AB6-A645-2819B583C0A8}"/>
          </ac:spMkLst>
        </pc:spChg>
        <pc:picChg chg="del">
          <ac:chgData name="Deepika Vatsa" userId="f7100972-27fe-4ee6-8fb4-ec9b7931b409" providerId="ADAL" clId="{61C74E68-609B-481C-8B51-1160BCDAD00E}" dt="2025-08-12T06:54:38.539" v="441" actId="478"/>
          <ac:picMkLst>
            <pc:docMk/>
            <pc:sldMk cId="2715281876" sldId="597"/>
            <ac:picMk id="4" creationId="{309615AB-0238-498B-84E2-9AFAA90152BB}"/>
          </ac:picMkLst>
        </pc:picChg>
        <pc:picChg chg="add mod">
          <ac:chgData name="Deepika Vatsa" userId="f7100972-27fe-4ee6-8fb4-ec9b7931b409" providerId="ADAL" clId="{61C74E68-609B-481C-8B51-1160BCDAD00E}" dt="2025-08-12T06:55:06.464" v="447" actId="14100"/>
          <ac:picMkLst>
            <pc:docMk/>
            <pc:sldMk cId="2715281876" sldId="597"/>
            <ac:picMk id="6" creationId="{64707CB3-2837-15C3-6389-BAF74146B254}"/>
          </ac:picMkLst>
        </pc:picChg>
        <pc:picChg chg="add mod">
          <ac:chgData name="Deepika Vatsa" userId="f7100972-27fe-4ee6-8fb4-ec9b7931b409" providerId="ADAL" clId="{61C74E68-609B-481C-8B51-1160BCDAD00E}" dt="2025-08-12T06:55:19.369" v="451" actId="1076"/>
          <ac:picMkLst>
            <pc:docMk/>
            <pc:sldMk cId="2715281876" sldId="597"/>
            <ac:picMk id="9" creationId="{E6B362E9-6064-C7C4-B272-48B62DB46B2F}"/>
          </ac:picMkLst>
        </pc:picChg>
        <pc:inkChg chg="add del">
          <ac:chgData name="Deepika Vatsa" userId="f7100972-27fe-4ee6-8fb4-ec9b7931b409" providerId="ADAL" clId="{61C74E68-609B-481C-8B51-1160BCDAD00E}" dt="2025-08-12T06:54:00.721" v="434" actId="478"/>
          <ac:inkMkLst>
            <pc:docMk/>
            <pc:sldMk cId="2715281876" sldId="597"/>
            <ac:inkMk id="3" creationId="{84CD49B7-E6E3-431B-CD63-60B93996AB94}"/>
          </ac:inkMkLst>
        </pc:inkChg>
      </pc:sldChg>
      <pc:sldChg chg="modSp mod">
        <pc:chgData name="Deepika Vatsa" userId="f7100972-27fe-4ee6-8fb4-ec9b7931b409" providerId="ADAL" clId="{61C74E68-609B-481C-8B51-1160BCDAD00E}" dt="2025-08-12T05:26:20.793" v="12" actId="20577"/>
        <pc:sldMkLst>
          <pc:docMk/>
          <pc:sldMk cId="5157100" sldId="598"/>
        </pc:sldMkLst>
        <pc:spChg chg="mod">
          <ac:chgData name="Deepika Vatsa" userId="f7100972-27fe-4ee6-8fb4-ec9b7931b409" providerId="ADAL" clId="{61C74E68-609B-481C-8B51-1160BCDAD00E}" dt="2025-08-12T05:26:20.793" v="12" actId="20577"/>
          <ac:spMkLst>
            <pc:docMk/>
            <pc:sldMk cId="5157100" sldId="598"/>
            <ac:spMk id="2" creationId="{E0C40C05-8385-48CA-92A2-DF37B0EE4230}"/>
          </ac:spMkLst>
        </pc:spChg>
      </pc:sldChg>
      <pc:sldChg chg="modSp mod">
        <pc:chgData name="Deepika Vatsa" userId="f7100972-27fe-4ee6-8fb4-ec9b7931b409" providerId="ADAL" clId="{61C74E68-609B-481C-8B51-1160BCDAD00E}" dt="2025-08-12T05:26:36.604" v="30" actId="20577"/>
        <pc:sldMkLst>
          <pc:docMk/>
          <pc:sldMk cId="3877813117" sldId="599"/>
        </pc:sldMkLst>
        <pc:spChg chg="mod">
          <ac:chgData name="Deepika Vatsa" userId="f7100972-27fe-4ee6-8fb4-ec9b7931b409" providerId="ADAL" clId="{61C74E68-609B-481C-8B51-1160BCDAD00E}" dt="2025-08-12T05:26:36.604" v="30" actId="20577"/>
          <ac:spMkLst>
            <pc:docMk/>
            <pc:sldMk cId="3877813117" sldId="599"/>
            <ac:spMk id="3" creationId="{80E36F94-92C5-49C4-89B0-FDCC3A53501B}"/>
          </ac:spMkLst>
        </pc:spChg>
      </pc:sldChg>
      <pc:sldChg chg="addSp">
        <pc:chgData name="Deepika Vatsa" userId="f7100972-27fe-4ee6-8fb4-ec9b7931b409" providerId="ADAL" clId="{61C74E68-609B-481C-8B51-1160BCDAD00E}" dt="2025-08-12T06:44:40.689" v="421"/>
        <pc:sldMkLst>
          <pc:docMk/>
          <pc:sldMk cId="1158337490" sldId="600"/>
        </pc:sldMkLst>
        <pc:inkChg chg="add">
          <ac:chgData name="Deepika Vatsa" userId="f7100972-27fe-4ee6-8fb4-ec9b7931b409" providerId="ADAL" clId="{61C74E68-609B-481C-8B51-1160BCDAD00E}" dt="2025-08-12T06:44:40.689" v="421"/>
          <ac:inkMkLst>
            <pc:docMk/>
            <pc:sldMk cId="1158337490" sldId="600"/>
            <ac:inkMk id="3" creationId="{D36B3FC3-0954-1470-103E-023FEC5DE410}"/>
          </ac:inkMkLst>
        </pc:inkChg>
      </pc:sldChg>
      <pc:sldChg chg="addSp">
        <pc:chgData name="Deepika Vatsa" userId="f7100972-27fe-4ee6-8fb4-ec9b7931b409" providerId="ADAL" clId="{61C74E68-609B-481C-8B51-1160BCDAD00E}" dt="2025-08-12T06:44:40.689" v="421"/>
        <pc:sldMkLst>
          <pc:docMk/>
          <pc:sldMk cId="3384730390" sldId="601"/>
        </pc:sldMkLst>
        <pc:inkChg chg="add">
          <ac:chgData name="Deepika Vatsa" userId="f7100972-27fe-4ee6-8fb4-ec9b7931b409" providerId="ADAL" clId="{61C74E68-609B-481C-8B51-1160BCDAD00E}" dt="2025-08-12T06:44:40.689" v="421"/>
          <ac:inkMkLst>
            <pc:docMk/>
            <pc:sldMk cId="3384730390" sldId="601"/>
            <ac:inkMk id="3" creationId="{3C415F62-E5B9-5F00-2BAC-E53F98922EB5}"/>
          </ac:inkMkLst>
        </pc:inkChg>
      </pc:sldChg>
      <pc:sldChg chg="addSp delSp modSp add mod">
        <pc:chgData name="Deepika Vatsa" userId="f7100972-27fe-4ee6-8fb4-ec9b7931b409" providerId="ADAL" clId="{61C74E68-609B-481C-8B51-1160BCDAD00E}" dt="2025-08-12T06:44:40.689" v="421"/>
        <pc:sldMkLst>
          <pc:docMk/>
          <pc:sldMk cId="1800971973" sldId="604"/>
        </pc:sldMkLst>
        <pc:spChg chg="mod">
          <ac:chgData name="Deepika Vatsa" userId="f7100972-27fe-4ee6-8fb4-ec9b7931b409" providerId="ADAL" clId="{61C74E68-609B-481C-8B51-1160BCDAD00E}" dt="2025-08-12T05:42:58.327" v="241" actId="14100"/>
          <ac:spMkLst>
            <pc:docMk/>
            <pc:sldMk cId="1800971973" sldId="604"/>
            <ac:spMk id="2" creationId="{6167DC2D-0072-445E-8CB3-E53407061CE7}"/>
          </ac:spMkLst>
        </pc:spChg>
        <pc:spChg chg="mod">
          <ac:chgData name="Deepika Vatsa" userId="f7100972-27fe-4ee6-8fb4-ec9b7931b409" providerId="ADAL" clId="{61C74E68-609B-481C-8B51-1160BCDAD00E}" dt="2025-08-12T05:45:43.992" v="324" actId="20577"/>
          <ac:spMkLst>
            <pc:docMk/>
            <pc:sldMk cId="1800971973" sldId="604"/>
            <ac:spMk id="5" creationId="{2D1D994D-B1B6-4DCD-AA39-24B050A969CA}"/>
          </ac:spMkLst>
        </pc:spChg>
        <pc:picChg chg="del">
          <ac:chgData name="Deepika Vatsa" userId="f7100972-27fe-4ee6-8fb4-ec9b7931b409" providerId="ADAL" clId="{61C74E68-609B-481C-8B51-1160BCDAD00E}" dt="2025-08-12T05:42:39.890" v="216" actId="478"/>
          <ac:picMkLst>
            <pc:docMk/>
            <pc:sldMk cId="1800971973" sldId="604"/>
            <ac:picMk id="7" creationId="{57C03E08-B416-46E6-830E-848BC9FDF838}"/>
          </ac:picMkLst>
        </pc:picChg>
        <pc:inkChg chg="add">
          <ac:chgData name="Deepika Vatsa" userId="f7100972-27fe-4ee6-8fb4-ec9b7931b409" providerId="ADAL" clId="{61C74E68-609B-481C-8B51-1160BCDAD00E}" dt="2025-08-12T06:44:40.689" v="421"/>
          <ac:inkMkLst>
            <pc:docMk/>
            <pc:sldMk cId="1800971973" sldId="604"/>
            <ac:inkMk id="3" creationId="{7CD2B690-4D4B-AFB2-F23B-180148FC7499}"/>
          </ac:inkMkLst>
        </pc:inkChg>
      </pc:sldChg>
      <pc:sldChg chg="addSp delSp modSp add del mod">
        <pc:chgData name="Deepika Vatsa" userId="f7100972-27fe-4ee6-8fb4-ec9b7931b409" providerId="ADAL" clId="{61C74E68-609B-481C-8B51-1160BCDAD00E}" dt="2025-08-12T05:57:59.497" v="420" actId="2696"/>
        <pc:sldMkLst>
          <pc:docMk/>
          <pc:sldMk cId="1119052744" sldId="605"/>
        </pc:sldMkLst>
        <pc:spChg chg="mod">
          <ac:chgData name="Deepika Vatsa" userId="f7100972-27fe-4ee6-8fb4-ec9b7931b409" providerId="ADAL" clId="{61C74E68-609B-481C-8B51-1160BCDAD00E}" dt="2025-08-12T05:55:54.511" v="375" actId="5793"/>
          <ac:spMkLst>
            <pc:docMk/>
            <pc:sldMk cId="1119052744" sldId="605"/>
            <ac:spMk id="2" creationId="{6167DC2D-0072-445E-8CB3-E53407061CE7}"/>
          </ac:spMkLst>
        </pc:spChg>
        <pc:spChg chg="add mod">
          <ac:chgData name="Deepika Vatsa" userId="f7100972-27fe-4ee6-8fb4-ec9b7931b409" providerId="ADAL" clId="{61C74E68-609B-481C-8B51-1160BCDAD00E}" dt="2025-08-12T05:57:36.161" v="419" actId="20577"/>
          <ac:spMkLst>
            <pc:docMk/>
            <pc:sldMk cId="1119052744" sldId="605"/>
            <ac:spMk id="5" creationId="{0176C61E-B759-54AF-09C3-5357E093F63C}"/>
          </ac:spMkLst>
        </pc:spChg>
        <pc:spChg chg="del">
          <ac:chgData name="Deepika Vatsa" userId="f7100972-27fe-4ee6-8fb4-ec9b7931b409" providerId="ADAL" clId="{61C74E68-609B-481C-8B51-1160BCDAD00E}" dt="2025-08-12T05:56:03.217" v="379" actId="478"/>
          <ac:spMkLst>
            <pc:docMk/>
            <pc:sldMk cId="1119052744" sldId="605"/>
            <ac:spMk id="7" creationId="{D49F0769-F065-4AB6-A645-2819B583C0A8}"/>
          </ac:spMkLst>
        </pc:spChg>
        <pc:picChg chg="del">
          <ac:chgData name="Deepika Vatsa" userId="f7100972-27fe-4ee6-8fb4-ec9b7931b409" providerId="ADAL" clId="{61C74E68-609B-481C-8B51-1160BCDAD00E}" dt="2025-08-12T05:55:56.293" v="376" actId="478"/>
          <ac:picMkLst>
            <pc:docMk/>
            <pc:sldMk cId="1119052744" sldId="605"/>
            <ac:picMk id="4" creationId="{309615AB-0238-498B-84E2-9AFAA90152BB}"/>
          </ac:picMkLst>
        </pc:picChg>
      </pc:sldChg>
    </pc:docChg>
  </pc:docChgLst>
  <pc:docChgLst>
    <pc:chgData name="Deepika Vatsa" userId="f7100972-27fe-4ee6-8fb4-ec9b7931b409" providerId="ADAL" clId="{B4D922BC-F150-4950-B043-C13BE43B9B4B}"/>
    <pc:docChg chg="addSld delSld modSld">
      <pc:chgData name="Deepika Vatsa" userId="f7100972-27fe-4ee6-8fb4-ec9b7931b409" providerId="ADAL" clId="{B4D922BC-F150-4950-B043-C13BE43B9B4B}" dt="2022-08-14T06:25:09.735" v="66" actId="20577"/>
      <pc:docMkLst>
        <pc:docMk/>
      </pc:docMkLst>
      <pc:sldChg chg="modSp mod">
        <pc:chgData name="Deepika Vatsa" userId="f7100972-27fe-4ee6-8fb4-ec9b7931b409" providerId="ADAL" clId="{B4D922BC-F150-4950-B043-C13BE43B9B4B}" dt="2022-08-14T06:25:09.735" v="66" actId="20577"/>
        <pc:sldMkLst>
          <pc:docMk/>
          <pc:sldMk cId="492309654" sldId="256"/>
        </pc:sldMkLst>
        <pc:spChg chg="mod">
          <ac:chgData name="Deepika Vatsa" userId="f7100972-27fe-4ee6-8fb4-ec9b7931b409" providerId="ADAL" clId="{B4D922BC-F150-4950-B043-C13BE43B9B4B}" dt="2022-08-14T06:25:09.735" v="66" actId="20577"/>
          <ac:spMkLst>
            <pc:docMk/>
            <pc:sldMk cId="492309654" sldId="256"/>
            <ac:spMk id="3" creationId="{D11C1709-B620-47DC-9742-B9FB880F0527}"/>
          </ac:spMkLst>
        </pc:spChg>
      </pc:sldChg>
      <pc:sldChg chg="modSp mod">
        <pc:chgData name="Deepika Vatsa" userId="f7100972-27fe-4ee6-8fb4-ec9b7931b409" providerId="ADAL" clId="{B4D922BC-F150-4950-B043-C13BE43B9B4B}" dt="2022-08-14T06:25:03.478" v="64" actId="20577"/>
        <pc:sldMkLst>
          <pc:docMk/>
          <pc:sldMk cId="3472450693" sldId="257"/>
        </pc:sldMkLst>
        <pc:spChg chg="mod">
          <ac:chgData name="Deepika Vatsa" userId="f7100972-27fe-4ee6-8fb4-ec9b7931b409" providerId="ADAL" clId="{B4D922BC-F150-4950-B043-C13BE43B9B4B}" dt="2022-08-14T06:25:03.478" v="64" actId="20577"/>
          <ac:spMkLst>
            <pc:docMk/>
            <pc:sldMk cId="3472450693" sldId="257"/>
            <ac:spMk id="3" creationId="{80E36F94-92C5-49C4-89B0-FDCC3A53501B}"/>
          </ac:spMkLst>
        </pc:spChg>
      </pc:sldChg>
      <pc:sldChg chg="del">
        <pc:chgData name="Deepika Vatsa" userId="f7100972-27fe-4ee6-8fb4-ec9b7931b409" providerId="ADAL" clId="{B4D922BC-F150-4950-B043-C13BE43B9B4B}" dt="2022-08-14T06:24:30.506" v="36" actId="47"/>
        <pc:sldMkLst>
          <pc:docMk/>
          <pc:sldMk cId="3634182822" sldId="565"/>
        </pc:sldMkLst>
      </pc:sldChg>
      <pc:sldChg chg="del">
        <pc:chgData name="Deepika Vatsa" userId="f7100972-27fe-4ee6-8fb4-ec9b7931b409" providerId="ADAL" clId="{B4D922BC-F150-4950-B043-C13BE43B9B4B}" dt="2022-08-14T06:24:04.806" v="35" actId="47"/>
        <pc:sldMkLst>
          <pc:docMk/>
          <pc:sldMk cId="1080479350" sldId="590"/>
        </pc:sldMkLst>
      </pc:sldChg>
      <pc:sldChg chg="addSp delSp add del setBg delDesignElem">
        <pc:chgData name="Deepika Vatsa" userId="f7100972-27fe-4ee6-8fb4-ec9b7931b409" providerId="ADAL" clId="{B4D922BC-F150-4950-B043-C13BE43B9B4B}" dt="2022-08-14T06:23:49.689" v="34"/>
        <pc:sldMkLst>
          <pc:docMk/>
          <pc:sldMk cId="2389580729" sldId="591"/>
        </pc:sldMkLst>
        <pc:spChg chg="add del">
          <ac:chgData name="Deepika Vatsa" userId="f7100972-27fe-4ee6-8fb4-ec9b7931b409" providerId="ADAL" clId="{B4D922BC-F150-4950-B043-C13BE43B9B4B}" dt="2022-08-14T06:23:49.221" v="33"/>
          <ac:spMkLst>
            <pc:docMk/>
            <pc:sldMk cId="2389580729" sldId="591"/>
            <ac:spMk id="15" creationId="{A8384FB5-9ADC-4DDC-881B-597D56F5B15D}"/>
          </ac:spMkLst>
        </pc:spChg>
        <pc:spChg chg="add del">
          <ac:chgData name="Deepika Vatsa" userId="f7100972-27fe-4ee6-8fb4-ec9b7931b409" providerId="ADAL" clId="{B4D922BC-F150-4950-B043-C13BE43B9B4B}" dt="2022-08-14T06:23:49.221" v="33"/>
          <ac:spMkLst>
            <pc:docMk/>
            <pc:sldMk cId="2389580729" sldId="591"/>
            <ac:spMk id="17" creationId="{1199E1B1-A8C0-4FE8-A5A8-1CB41D69F857}"/>
          </ac:spMkLst>
        </pc:spChg>
        <pc:spChg chg="add del">
          <ac:chgData name="Deepika Vatsa" userId="f7100972-27fe-4ee6-8fb4-ec9b7931b409" providerId="ADAL" clId="{B4D922BC-F150-4950-B043-C13BE43B9B4B}" dt="2022-08-14T06:23:49.221" v="33"/>
          <ac:spMkLst>
            <pc:docMk/>
            <pc:sldMk cId="2389580729" sldId="591"/>
            <ac:spMk id="19" creationId="{84A8DE83-DE75-4B41-9DB4-A7EC0B0DEC0B}"/>
          </ac:spMkLst>
        </pc:spChg>
        <pc:spChg chg="add del">
          <ac:chgData name="Deepika Vatsa" userId="f7100972-27fe-4ee6-8fb4-ec9b7931b409" providerId="ADAL" clId="{B4D922BC-F150-4950-B043-C13BE43B9B4B}" dt="2022-08-14T06:23:49.221" v="33"/>
          <ac:spMkLst>
            <pc:docMk/>
            <pc:sldMk cId="2389580729" sldId="591"/>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3599179938" sldId="595"/>
        </pc:sldMkLst>
        <pc:spChg chg="add del">
          <ac:chgData name="Deepika Vatsa" userId="f7100972-27fe-4ee6-8fb4-ec9b7931b409" providerId="ADAL" clId="{B4D922BC-F150-4950-B043-C13BE43B9B4B}" dt="2022-08-14T06:23:49.221" v="33"/>
          <ac:spMkLst>
            <pc:docMk/>
            <pc:sldMk cId="3599179938" sldId="595"/>
            <ac:spMk id="26" creationId="{B1595A09-E336-4D1B-9B3A-06A2287A54E2}"/>
          </ac:spMkLst>
        </pc:spChg>
        <pc:spChg chg="add del">
          <ac:chgData name="Deepika Vatsa" userId="f7100972-27fe-4ee6-8fb4-ec9b7931b409" providerId="ADAL" clId="{B4D922BC-F150-4950-B043-C13BE43B9B4B}" dt="2022-08-14T06:23:49.221" v="33"/>
          <ac:spMkLst>
            <pc:docMk/>
            <pc:sldMk cId="3599179938" sldId="595"/>
            <ac:spMk id="28" creationId="{3540989C-C7B8-473B-BF87-6F2DA6A90006}"/>
          </ac:spMkLst>
        </pc:spChg>
      </pc:sldChg>
      <pc:sldChg chg="addSp delSp add del setBg delDesignElem">
        <pc:chgData name="Deepika Vatsa" userId="f7100972-27fe-4ee6-8fb4-ec9b7931b409" providerId="ADAL" clId="{B4D922BC-F150-4950-B043-C13BE43B9B4B}" dt="2022-08-14T06:23:49.689" v="34"/>
        <pc:sldMkLst>
          <pc:docMk/>
          <pc:sldMk cId="3430382144" sldId="596"/>
        </pc:sldMkLst>
        <pc:spChg chg="add del">
          <ac:chgData name="Deepika Vatsa" userId="f7100972-27fe-4ee6-8fb4-ec9b7931b409" providerId="ADAL" clId="{B4D922BC-F150-4950-B043-C13BE43B9B4B}" dt="2022-08-14T06:23:49.221" v="33"/>
          <ac:spMkLst>
            <pc:docMk/>
            <pc:sldMk cId="3430382144" sldId="596"/>
            <ac:spMk id="26" creationId="{B1595A09-E336-4D1B-9B3A-06A2287A54E2}"/>
          </ac:spMkLst>
        </pc:spChg>
        <pc:spChg chg="add del">
          <ac:chgData name="Deepika Vatsa" userId="f7100972-27fe-4ee6-8fb4-ec9b7931b409" providerId="ADAL" clId="{B4D922BC-F150-4950-B043-C13BE43B9B4B}" dt="2022-08-14T06:23:49.221" v="33"/>
          <ac:spMkLst>
            <pc:docMk/>
            <pc:sldMk cId="3430382144" sldId="596"/>
            <ac:spMk id="28" creationId="{3540989C-C7B8-473B-BF87-6F2DA6A90006}"/>
          </ac:spMkLst>
        </pc:spChg>
      </pc:sldChg>
      <pc:sldChg chg="addSp delSp add del setBg delDesignElem">
        <pc:chgData name="Deepika Vatsa" userId="f7100972-27fe-4ee6-8fb4-ec9b7931b409" providerId="ADAL" clId="{B4D922BC-F150-4950-B043-C13BE43B9B4B}" dt="2022-08-14T06:23:49.689" v="34"/>
        <pc:sldMkLst>
          <pc:docMk/>
          <pc:sldMk cId="1211420009" sldId="598"/>
        </pc:sldMkLst>
        <pc:spChg chg="add del">
          <ac:chgData name="Deepika Vatsa" userId="f7100972-27fe-4ee6-8fb4-ec9b7931b409" providerId="ADAL" clId="{B4D922BC-F150-4950-B043-C13BE43B9B4B}" dt="2022-08-14T06:23:49.221" v="33"/>
          <ac:spMkLst>
            <pc:docMk/>
            <pc:sldMk cId="1211420009" sldId="598"/>
            <ac:spMk id="26" creationId="{B1595A09-E336-4D1B-9B3A-06A2287A54E2}"/>
          </ac:spMkLst>
        </pc:spChg>
        <pc:spChg chg="add del">
          <ac:chgData name="Deepika Vatsa" userId="f7100972-27fe-4ee6-8fb4-ec9b7931b409" providerId="ADAL" clId="{B4D922BC-F150-4950-B043-C13BE43B9B4B}" dt="2022-08-14T06:23:49.221" v="33"/>
          <ac:spMkLst>
            <pc:docMk/>
            <pc:sldMk cId="1211420009" sldId="598"/>
            <ac:spMk id="28" creationId="{3540989C-C7B8-473B-BF87-6F2DA6A90006}"/>
          </ac:spMkLst>
        </pc:spChg>
      </pc:sldChg>
      <pc:sldChg chg="addSp delSp add del setBg delDesignElem">
        <pc:chgData name="Deepika Vatsa" userId="f7100972-27fe-4ee6-8fb4-ec9b7931b409" providerId="ADAL" clId="{B4D922BC-F150-4950-B043-C13BE43B9B4B}" dt="2022-08-14T06:23:49.689" v="34"/>
        <pc:sldMkLst>
          <pc:docMk/>
          <pc:sldMk cId="3089556990" sldId="599"/>
        </pc:sldMkLst>
        <pc:spChg chg="add del">
          <ac:chgData name="Deepika Vatsa" userId="f7100972-27fe-4ee6-8fb4-ec9b7931b409" providerId="ADAL" clId="{B4D922BC-F150-4950-B043-C13BE43B9B4B}" dt="2022-08-14T06:23:49.221" v="33"/>
          <ac:spMkLst>
            <pc:docMk/>
            <pc:sldMk cId="3089556990" sldId="599"/>
            <ac:spMk id="15" creationId="{A8384FB5-9ADC-4DDC-881B-597D56F5B15D}"/>
          </ac:spMkLst>
        </pc:spChg>
        <pc:spChg chg="add del">
          <ac:chgData name="Deepika Vatsa" userId="f7100972-27fe-4ee6-8fb4-ec9b7931b409" providerId="ADAL" clId="{B4D922BC-F150-4950-B043-C13BE43B9B4B}" dt="2022-08-14T06:23:49.221" v="33"/>
          <ac:spMkLst>
            <pc:docMk/>
            <pc:sldMk cId="3089556990" sldId="599"/>
            <ac:spMk id="17" creationId="{1199E1B1-A8C0-4FE8-A5A8-1CB41D69F857}"/>
          </ac:spMkLst>
        </pc:spChg>
        <pc:spChg chg="add del">
          <ac:chgData name="Deepika Vatsa" userId="f7100972-27fe-4ee6-8fb4-ec9b7931b409" providerId="ADAL" clId="{B4D922BC-F150-4950-B043-C13BE43B9B4B}" dt="2022-08-14T06:23:49.221" v="33"/>
          <ac:spMkLst>
            <pc:docMk/>
            <pc:sldMk cId="3089556990" sldId="599"/>
            <ac:spMk id="19" creationId="{84A8DE83-DE75-4B41-9DB4-A7EC0B0DEC0B}"/>
          </ac:spMkLst>
        </pc:spChg>
        <pc:spChg chg="add del">
          <ac:chgData name="Deepika Vatsa" userId="f7100972-27fe-4ee6-8fb4-ec9b7931b409" providerId="ADAL" clId="{B4D922BC-F150-4950-B043-C13BE43B9B4B}" dt="2022-08-14T06:23:49.221" v="33"/>
          <ac:spMkLst>
            <pc:docMk/>
            <pc:sldMk cId="3089556990" sldId="599"/>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1891617639" sldId="600"/>
        </pc:sldMkLst>
        <pc:spChg chg="add del">
          <ac:chgData name="Deepika Vatsa" userId="f7100972-27fe-4ee6-8fb4-ec9b7931b409" providerId="ADAL" clId="{B4D922BC-F150-4950-B043-C13BE43B9B4B}" dt="2022-08-14T06:23:49.221" v="33"/>
          <ac:spMkLst>
            <pc:docMk/>
            <pc:sldMk cId="1891617639" sldId="600"/>
            <ac:spMk id="15" creationId="{A8384FB5-9ADC-4DDC-881B-597D56F5B15D}"/>
          </ac:spMkLst>
        </pc:spChg>
        <pc:spChg chg="add del">
          <ac:chgData name="Deepika Vatsa" userId="f7100972-27fe-4ee6-8fb4-ec9b7931b409" providerId="ADAL" clId="{B4D922BC-F150-4950-B043-C13BE43B9B4B}" dt="2022-08-14T06:23:49.221" v="33"/>
          <ac:spMkLst>
            <pc:docMk/>
            <pc:sldMk cId="1891617639" sldId="600"/>
            <ac:spMk id="17" creationId="{1199E1B1-A8C0-4FE8-A5A8-1CB41D69F857}"/>
          </ac:spMkLst>
        </pc:spChg>
        <pc:spChg chg="add del">
          <ac:chgData name="Deepika Vatsa" userId="f7100972-27fe-4ee6-8fb4-ec9b7931b409" providerId="ADAL" clId="{B4D922BC-F150-4950-B043-C13BE43B9B4B}" dt="2022-08-14T06:23:49.221" v="33"/>
          <ac:spMkLst>
            <pc:docMk/>
            <pc:sldMk cId="1891617639" sldId="600"/>
            <ac:spMk id="19" creationId="{84A8DE83-DE75-4B41-9DB4-A7EC0B0DEC0B}"/>
          </ac:spMkLst>
        </pc:spChg>
        <pc:spChg chg="add del">
          <ac:chgData name="Deepika Vatsa" userId="f7100972-27fe-4ee6-8fb4-ec9b7931b409" providerId="ADAL" clId="{B4D922BC-F150-4950-B043-C13BE43B9B4B}" dt="2022-08-14T06:23:49.221" v="33"/>
          <ac:spMkLst>
            <pc:docMk/>
            <pc:sldMk cId="1891617639" sldId="600"/>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3131483032" sldId="601"/>
        </pc:sldMkLst>
        <pc:spChg chg="add del">
          <ac:chgData name="Deepika Vatsa" userId="f7100972-27fe-4ee6-8fb4-ec9b7931b409" providerId="ADAL" clId="{B4D922BC-F150-4950-B043-C13BE43B9B4B}" dt="2022-08-14T06:23:49.221" v="33"/>
          <ac:spMkLst>
            <pc:docMk/>
            <pc:sldMk cId="3131483032" sldId="601"/>
            <ac:spMk id="15" creationId="{A8384FB5-9ADC-4DDC-881B-597D56F5B15D}"/>
          </ac:spMkLst>
        </pc:spChg>
        <pc:spChg chg="add del">
          <ac:chgData name="Deepika Vatsa" userId="f7100972-27fe-4ee6-8fb4-ec9b7931b409" providerId="ADAL" clId="{B4D922BC-F150-4950-B043-C13BE43B9B4B}" dt="2022-08-14T06:23:49.221" v="33"/>
          <ac:spMkLst>
            <pc:docMk/>
            <pc:sldMk cId="3131483032" sldId="601"/>
            <ac:spMk id="17" creationId="{1199E1B1-A8C0-4FE8-A5A8-1CB41D69F857}"/>
          </ac:spMkLst>
        </pc:spChg>
        <pc:spChg chg="add del">
          <ac:chgData name="Deepika Vatsa" userId="f7100972-27fe-4ee6-8fb4-ec9b7931b409" providerId="ADAL" clId="{B4D922BC-F150-4950-B043-C13BE43B9B4B}" dt="2022-08-14T06:23:49.221" v="33"/>
          <ac:spMkLst>
            <pc:docMk/>
            <pc:sldMk cId="3131483032" sldId="601"/>
            <ac:spMk id="19" creationId="{84A8DE83-DE75-4B41-9DB4-A7EC0B0DEC0B}"/>
          </ac:spMkLst>
        </pc:spChg>
        <pc:spChg chg="add del">
          <ac:chgData name="Deepika Vatsa" userId="f7100972-27fe-4ee6-8fb4-ec9b7931b409" providerId="ADAL" clId="{B4D922BC-F150-4950-B043-C13BE43B9B4B}" dt="2022-08-14T06:23:49.221" v="33"/>
          <ac:spMkLst>
            <pc:docMk/>
            <pc:sldMk cId="3131483032" sldId="601"/>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2649122137" sldId="602"/>
        </pc:sldMkLst>
        <pc:spChg chg="add del">
          <ac:chgData name="Deepika Vatsa" userId="f7100972-27fe-4ee6-8fb4-ec9b7931b409" providerId="ADAL" clId="{B4D922BC-F150-4950-B043-C13BE43B9B4B}" dt="2022-08-14T06:23:49.221" v="33"/>
          <ac:spMkLst>
            <pc:docMk/>
            <pc:sldMk cId="2649122137" sldId="602"/>
            <ac:spMk id="15" creationId="{A8384FB5-9ADC-4DDC-881B-597D56F5B15D}"/>
          </ac:spMkLst>
        </pc:spChg>
        <pc:spChg chg="add del">
          <ac:chgData name="Deepika Vatsa" userId="f7100972-27fe-4ee6-8fb4-ec9b7931b409" providerId="ADAL" clId="{B4D922BC-F150-4950-B043-C13BE43B9B4B}" dt="2022-08-14T06:23:49.221" v="33"/>
          <ac:spMkLst>
            <pc:docMk/>
            <pc:sldMk cId="2649122137" sldId="602"/>
            <ac:spMk id="17" creationId="{1199E1B1-A8C0-4FE8-A5A8-1CB41D69F857}"/>
          </ac:spMkLst>
        </pc:spChg>
        <pc:spChg chg="add del">
          <ac:chgData name="Deepika Vatsa" userId="f7100972-27fe-4ee6-8fb4-ec9b7931b409" providerId="ADAL" clId="{B4D922BC-F150-4950-B043-C13BE43B9B4B}" dt="2022-08-14T06:23:49.221" v="33"/>
          <ac:spMkLst>
            <pc:docMk/>
            <pc:sldMk cId="2649122137" sldId="602"/>
            <ac:spMk id="19" creationId="{84A8DE83-DE75-4B41-9DB4-A7EC0B0DEC0B}"/>
          </ac:spMkLst>
        </pc:spChg>
        <pc:spChg chg="add del">
          <ac:chgData name="Deepika Vatsa" userId="f7100972-27fe-4ee6-8fb4-ec9b7931b409" providerId="ADAL" clId="{B4D922BC-F150-4950-B043-C13BE43B9B4B}" dt="2022-08-14T06:23:49.221" v="33"/>
          <ac:spMkLst>
            <pc:docMk/>
            <pc:sldMk cId="2649122137" sldId="602"/>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365399327" sldId="603"/>
        </pc:sldMkLst>
        <pc:spChg chg="add del">
          <ac:chgData name="Deepika Vatsa" userId="f7100972-27fe-4ee6-8fb4-ec9b7931b409" providerId="ADAL" clId="{B4D922BC-F150-4950-B043-C13BE43B9B4B}" dt="2022-08-14T06:23:49.221" v="33"/>
          <ac:spMkLst>
            <pc:docMk/>
            <pc:sldMk cId="365399327" sldId="603"/>
            <ac:spMk id="15" creationId="{A8384FB5-9ADC-4DDC-881B-597D56F5B15D}"/>
          </ac:spMkLst>
        </pc:spChg>
        <pc:spChg chg="add del">
          <ac:chgData name="Deepika Vatsa" userId="f7100972-27fe-4ee6-8fb4-ec9b7931b409" providerId="ADAL" clId="{B4D922BC-F150-4950-B043-C13BE43B9B4B}" dt="2022-08-14T06:23:49.221" v="33"/>
          <ac:spMkLst>
            <pc:docMk/>
            <pc:sldMk cId="365399327" sldId="603"/>
            <ac:spMk id="17" creationId="{1199E1B1-A8C0-4FE8-A5A8-1CB41D69F857}"/>
          </ac:spMkLst>
        </pc:spChg>
        <pc:spChg chg="add del">
          <ac:chgData name="Deepika Vatsa" userId="f7100972-27fe-4ee6-8fb4-ec9b7931b409" providerId="ADAL" clId="{B4D922BC-F150-4950-B043-C13BE43B9B4B}" dt="2022-08-14T06:23:49.221" v="33"/>
          <ac:spMkLst>
            <pc:docMk/>
            <pc:sldMk cId="365399327" sldId="603"/>
            <ac:spMk id="19" creationId="{84A8DE83-DE75-4B41-9DB4-A7EC0B0DEC0B}"/>
          </ac:spMkLst>
        </pc:spChg>
        <pc:spChg chg="add del">
          <ac:chgData name="Deepika Vatsa" userId="f7100972-27fe-4ee6-8fb4-ec9b7931b409" providerId="ADAL" clId="{B4D922BC-F150-4950-B043-C13BE43B9B4B}" dt="2022-08-14T06:23:49.221" v="33"/>
          <ac:spMkLst>
            <pc:docMk/>
            <pc:sldMk cId="365399327" sldId="603"/>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122182312" sldId="604"/>
        </pc:sldMkLst>
        <pc:spChg chg="add del">
          <ac:chgData name="Deepika Vatsa" userId="f7100972-27fe-4ee6-8fb4-ec9b7931b409" providerId="ADAL" clId="{B4D922BC-F150-4950-B043-C13BE43B9B4B}" dt="2022-08-14T06:23:49.221" v="33"/>
          <ac:spMkLst>
            <pc:docMk/>
            <pc:sldMk cId="122182312" sldId="604"/>
            <ac:spMk id="15" creationId="{A8384FB5-9ADC-4DDC-881B-597D56F5B15D}"/>
          </ac:spMkLst>
        </pc:spChg>
        <pc:spChg chg="add del">
          <ac:chgData name="Deepika Vatsa" userId="f7100972-27fe-4ee6-8fb4-ec9b7931b409" providerId="ADAL" clId="{B4D922BC-F150-4950-B043-C13BE43B9B4B}" dt="2022-08-14T06:23:49.221" v="33"/>
          <ac:spMkLst>
            <pc:docMk/>
            <pc:sldMk cId="122182312" sldId="604"/>
            <ac:spMk id="17" creationId="{1199E1B1-A8C0-4FE8-A5A8-1CB41D69F857}"/>
          </ac:spMkLst>
        </pc:spChg>
        <pc:spChg chg="add del">
          <ac:chgData name="Deepika Vatsa" userId="f7100972-27fe-4ee6-8fb4-ec9b7931b409" providerId="ADAL" clId="{B4D922BC-F150-4950-B043-C13BE43B9B4B}" dt="2022-08-14T06:23:49.221" v="33"/>
          <ac:spMkLst>
            <pc:docMk/>
            <pc:sldMk cId="122182312" sldId="604"/>
            <ac:spMk id="19" creationId="{84A8DE83-DE75-4B41-9DB4-A7EC0B0DEC0B}"/>
          </ac:spMkLst>
        </pc:spChg>
        <pc:spChg chg="add del">
          <ac:chgData name="Deepika Vatsa" userId="f7100972-27fe-4ee6-8fb4-ec9b7931b409" providerId="ADAL" clId="{B4D922BC-F150-4950-B043-C13BE43B9B4B}" dt="2022-08-14T06:23:49.221" v="33"/>
          <ac:spMkLst>
            <pc:docMk/>
            <pc:sldMk cId="122182312" sldId="604"/>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2025542016" sldId="605"/>
        </pc:sldMkLst>
        <pc:spChg chg="add del">
          <ac:chgData name="Deepika Vatsa" userId="f7100972-27fe-4ee6-8fb4-ec9b7931b409" providerId="ADAL" clId="{B4D922BC-F150-4950-B043-C13BE43B9B4B}" dt="2022-08-14T06:23:49.221" v="33"/>
          <ac:spMkLst>
            <pc:docMk/>
            <pc:sldMk cId="2025542016" sldId="605"/>
            <ac:spMk id="15" creationId="{A8384FB5-9ADC-4DDC-881B-597D56F5B15D}"/>
          </ac:spMkLst>
        </pc:spChg>
        <pc:spChg chg="add del">
          <ac:chgData name="Deepika Vatsa" userId="f7100972-27fe-4ee6-8fb4-ec9b7931b409" providerId="ADAL" clId="{B4D922BC-F150-4950-B043-C13BE43B9B4B}" dt="2022-08-14T06:23:49.221" v="33"/>
          <ac:spMkLst>
            <pc:docMk/>
            <pc:sldMk cId="2025542016" sldId="605"/>
            <ac:spMk id="17" creationId="{1199E1B1-A8C0-4FE8-A5A8-1CB41D69F857}"/>
          </ac:spMkLst>
        </pc:spChg>
        <pc:spChg chg="add del">
          <ac:chgData name="Deepika Vatsa" userId="f7100972-27fe-4ee6-8fb4-ec9b7931b409" providerId="ADAL" clId="{B4D922BC-F150-4950-B043-C13BE43B9B4B}" dt="2022-08-14T06:23:49.221" v="33"/>
          <ac:spMkLst>
            <pc:docMk/>
            <pc:sldMk cId="2025542016" sldId="605"/>
            <ac:spMk id="19" creationId="{84A8DE83-DE75-4B41-9DB4-A7EC0B0DEC0B}"/>
          </ac:spMkLst>
        </pc:spChg>
        <pc:spChg chg="add del">
          <ac:chgData name="Deepika Vatsa" userId="f7100972-27fe-4ee6-8fb4-ec9b7931b409" providerId="ADAL" clId="{B4D922BC-F150-4950-B043-C13BE43B9B4B}" dt="2022-08-14T06:23:49.221" v="33"/>
          <ac:spMkLst>
            <pc:docMk/>
            <pc:sldMk cId="2025542016" sldId="605"/>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1063840474" sldId="606"/>
        </pc:sldMkLst>
        <pc:spChg chg="add del">
          <ac:chgData name="Deepika Vatsa" userId="f7100972-27fe-4ee6-8fb4-ec9b7931b409" providerId="ADAL" clId="{B4D922BC-F150-4950-B043-C13BE43B9B4B}" dt="2022-08-14T06:23:49.221" v="33"/>
          <ac:spMkLst>
            <pc:docMk/>
            <pc:sldMk cId="1063840474" sldId="606"/>
            <ac:spMk id="15" creationId="{A8384FB5-9ADC-4DDC-881B-597D56F5B15D}"/>
          </ac:spMkLst>
        </pc:spChg>
        <pc:spChg chg="add del">
          <ac:chgData name="Deepika Vatsa" userId="f7100972-27fe-4ee6-8fb4-ec9b7931b409" providerId="ADAL" clId="{B4D922BC-F150-4950-B043-C13BE43B9B4B}" dt="2022-08-14T06:23:49.221" v="33"/>
          <ac:spMkLst>
            <pc:docMk/>
            <pc:sldMk cId="1063840474" sldId="606"/>
            <ac:spMk id="17" creationId="{1199E1B1-A8C0-4FE8-A5A8-1CB41D69F857}"/>
          </ac:spMkLst>
        </pc:spChg>
        <pc:spChg chg="add del">
          <ac:chgData name="Deepika Vatsa" userId="f7100972-27fe-4ee6-8fb4-ec9b7931b409" providerId="ADAL" clId="{B4D922BC-F150-4950-B043-C13BE43B9B4B}" dt="2022-08-14T06:23:49.221" v="33"/>
          <ac:spMkLst>
            <pc:docMk/>
            <pc:sldMk cId="1063840474" sldId="606"/>
            <ac:spMk id="19" creationId="{84A8DE83-DE75-4B41-9DB4-A7EC0B0DEC0B}"/>
          </ac:spMkLst>
        </pc:spChg>
        <pc:spChg chg="add del">
          <ac:chgData name="Deepika Vatsa" userId="f7100972-27fe-4ee6-8fb4-ec9b7931b409" providerId="ADAL" clId="{B4D922BC-F150-4950-B043-C13BE43B9B4B}" dt="2022-08-14T06:23:49.221" v="33"/>
          <ac:spMkLst>
            <pc:docMk/>
            <pc:sldMk cId="1063840474" sldId="606"/>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2538078398" sldId="607"/>
        </pc:sldMkLst>
        <pc:spChg chg="add del">
          <ac:chgData name="Deepika Vatsa" userId="f7100972-27fe-4ee6-8fb4-ec9b7931b409" providerId="ADAL" clId="{B4D922BC-F150-4950-B043-C13BE43B9B4B}" dt="2022-08-14T06:23:49.221" v="33"/>
          <ac:spMkLst>
            <pc:docMk/>
            <pc:sldMk cId="2538078398" sldId="607"/>
            <ac:spMk id="15" creationId="{A8384FB5-9ADC-4DDC-881B-597D56F5B15D}"/>
          </ac:spMkLst>
        </pc:spChg>
        <pc:spChg chg="add del">
          <ac:chgData name="Deepika Vatsa" userId="f7100972-27fe-4ee6-8fb4-ec9b7931b409" providerId="ADAL" clId="{B4D922BC-F150-4950-B043-C13BE43B9B4B}" dt="2022-08-14T06:23:49.221" v="33"/>
          <ac:spMkLst>
            <pc:docMk/>
            <pc:sldMk cId="2538078398" sldId="607"/>
            <ac:spMk id="17" creationId="{1199E1B1-A8C0-4FE8-A5A8-1CB41D69F857}"/>
          </ac:spMkLst>
        </pc:spChg>
        <pc:spChg chg="add del">
          <ac:chgData name="Deepika Vatsa" userId="f7100972-27fe-4ee6-8fb4-ec9b7931b409" providerId="ADAL" clId="{B4D922BC-F150-4950-B043-C13BE43B9B4B}" dt="2022-08-14T06:23:49.221" v="33"/>
          <ac:spMkLst>
            <pc:docMk/>
            <pc:sldMk cId="2538078398" sldId="607"/>
            <ac:spMk id="19" creationId="{84A8DE83-DE75-4B41-9DB4-A7EC0B0DEC0B}"/>
          </ac:spMkLst>
        </pc:spChg>
        <pc:spChg chg="add del">
          <ac:chgData name="Deepika Vatsa" userId="f7100972-27fe-4ee6-8fb4-ec9b7931b409" providerId="ADAL" clId="{B4D922BC-F150-4950-B043-C13BE43B9B4B}" dt="2022-08-14T06:23:49.221" v="33"/>
          <ac:spMkLst>
            <pc:docMk/>
            <pc:sldMk cId="2538078398" sldId="607"/>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1293524545" sldId="608"/>
        </pc:sldMkLst>
        <pc:spChg chg="add del">
          <ac:chgData name="Deepika Vatsa" userId="f7100972-27fe-4ee6-8fb4-ec9b7931b409" providerId="ADAL" clId="{B4D922BC-F150-4950-B043-C13BE43B9B4B}" dt="2022-08-14T06:23:49.221" v="33"/>
          <ac:spMkLst>
            <pc:docMk/>
            <pc:sldMk cId="1293524545" sldId="608"/>
            <ac:spMk id="26" creationId="{6753252F-4873-4F63-801D-CC719279A7D5}"/>
          </ac:spMkLst>
        </pc:spChg>
        <pc:spChg chg="add del">
          <ac:chgData name="Deepika Vatsa" userId="f7100972-27fe-4ee6-8fb4-ec9b7931b409" providerId="ADAL" clId="{B4D922BC-F150-4950-B043-C13BE43B9B4B}" dt="2022-08-14T06:23:49.221" v="33"/>
          <ac:spMkLst>
            <pc:docMk/>
            <pc:sldMk cId="1293524545" sldId="608"/>
            <ac:spMk id="28" creationId="{047C8CCB-F95D-4249-92DD-651249D3535A}"/>
          </ac:spMkLst>
        </pc:spChg>
      </pc:sldChg>
      <pc:sldChg chg="addSp delSp add del setBg delDesignElem">
        <pc:chgData name="Deepika Vatsa" userId="f7100972-27fe-4ee6-8fb4-ec9b7931b409" providerId="ADAL" clId="{B4D922BC-F150-4950-B043-C13BE43B9B4B}" dt="2022-08-14T06:23:49.689" v="34"/>
        <pc:sldMkLst>
          <pc:docMk/>
          <pc:sldMk cId="3638852216" sldId="609"/>
        </pc:sldMkLst>
        <pc:spChg chg="add del">
          <ac:chgData name="Deepika Vatsa" userId="f7100972-27fe-4ee6-8fb4-ec9b7931b409" providerId="ADAL" clId="{B4D922BC-F150-4950-B043-C13BE43B9B4B}" dt="2022-08-14T06:23:49.221" v="33"/>
          <ac:spMkLst>
            <pc:docMk/>
            <pc:sldMk cId="3638852216" sldId="609"/>
            <ac:spMk id="15" creationId="{A8384FB5-9ADC-4DDC-881B-597D56F5B15D}"/>
          </ac:spMkLst>
        </pc:spChg>
        <pc:spChg chg="add del">
          <ac:chgData name="Deepika Vatsa" userId="f7100972-27fe-4ee6-8fb4-ec9b7931b409" providerId="ADAL" clId="{B4D922BC-F150-4950-B043-C13BE43B9B4B}" dt="2022-08-14T06:23:49.221" v="33"/>
          <ac:spMkLst>
            <pc:docMk/>
            <pc:sldMk cId="3638852216" sldId="609"/>
            <ac:spMk id="17" creationId="{1199E1B1-A8C0-4FE8-A5A8-1CB41D69F857}"/>
          </ac:spMkLst>
        </pc:spChg>
        <pc:spChg chg="add del">
          <ac:chgData name="Deepika Vatsa" userId="f7100972-27fe-4ee6-8fb4-ec9b7931b409" providerId="ADAL" clId="{B4D922BC-F150-4950-B043-C13BE43B9B4B}" dt="2022-08-14T06:23:49.221" v="33"/>
          <ac:spMkLst>
            <pc:docMk/>
            <pc:sldMk cId="3638852216" sldId="609"/>
            <ac:spMk id="19" creationId="{84A8DE83-DE75-4B41-9DB4-A7EC0B0DEC0B}"/>
          </ac:spMkLst>
        </pc:spChg>
        <pc:spChg chg="add del">
          <ac:chgData name="Deepika Vatsa" userId="f7100972-27fe-4ee6-8fb4-ec9b7931b409" providerId="ADAL" clId="{B4D922BC-F150-4950-B043-C13BE43B9B4B}" dt="2022-08-14T06:23:49.221" v="33"/>
          <ac:spMkLst>
            <pc:docMk/>
            <pc:sldMk cId="3638852216" sldId="609"/>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3554024446" sldId="610"/>
        </pc:sldMkLst>
        <pc:spChg chg="add del">
          <ac:chgData name="Deepika Vatsa" userId="f7100972-27fe-4ee6-8fb4-ec9b7931b409" providerId="ADAL" clId="{B4D922BC-F150-4950-B043-C13BE43B9B4B}" dt="2022-08-14T06:23:49.221" v="33"/>
          <ac:spMkLst>
            <pc:docMk/>
            <pc:sldMk cId="3554024446" sldId="610"/>
            <ac:spMk id="15" creationId="{A8384FB5-9ADC-4DDC-881B-597D56F5B15D}"/>
          </ac:spMkLst>
        </pc:spChg>
        <pc:spChg chg="add del">
          <ac:chgData name="Deepika Vatsa" userId="f7100972-27fe-4ee6-8fb4-ec9b7931b409" providerId="ADAL" clId="{B4D922BC-F150-4950-B043-C13BE43B9B4B}" dt="2022-08-14T06:23:49.221" v="33"/>
          <ac:spMkLst>
            <pc:docMk/>
            <pc:sldMk cId="3554024446" sldId="610"/>
            <ac:spMk id="17" creationId="{1199E1B1-A8C0-4FE8-A5A8-1CB41D69F857}"/>
          </ac:spMkLst>
        </pc:spChg>
        <pc:spChg chg="add del">
          <ac:chgData name="Deepika Vatsa" userId="f7100972-27fe-4ee6-8fb4-ec9b7931b409" providerId="ADAL" clId="{B4D922BC-F150-4950-B043-C13BE43B9B4B}" dt="2022-08-14T06:23:49.221" v="33"/>
          <ac:spMkLst>
            <pc:docMk/>
            <pc:sldMk cId="3554024446" sldId="610"/>
            <ac:spMk id="19" creationId="{84A8DE83-DE75-4B41-9DB4-A7EC0B0DEC0B}"/>
          </ac:spMkLst>
        </pc:spChg>
        <pc:spChg chg="add del">
          <ac:chgData name="Deepika Vatsa" userId="f7100972-27fe-4ee6-8fb4-ec9b7931b409" providerId="ADAL" clId="{B4D922BC-F150-4950-B043-C13BE43B9B4B}" dt="2022-08-14T06:23:49.221" v="33"/>
          <ac:spMkLst>
            <pc:docMk/>
            <pc:sldMk cId="3554024446" sldId="610"/>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3340812002" sldId="611"/>
        </pc:sldMkLst>
        <pc:spChg chg="add del">
          <ac:chgData name="Deepika Vatsa" userId="f7100972-27fe-4ee6-8fb4-ec9b7931b409" providerId="ADAL" clId="{B4D922BC-F150-4950-B043-C13BE43B9B4B}" dt="2022-08-14T06:23:49.221" v="33"/>
          <ac:spMkLst>
            <pc:docMk/>
            <pc:sldMk cId="3340812002" sldId="611"/>
            <ac:spMk id="15" creationId="{A8384FB5-9ADC-4DDC-881B-597D56F5B15D}"/>
          </ac:spMkLst>
        </pc:spChg>
        <pc:spChg chg="add del">
          <ac:chgData name="Deepika Vatsa" userId="f7100972-27fe-4ee6-8fb4-ec9b7931b409" providerId="ADAL" clId="{B4D922BC-F150-4950-B043-C13BE43B9B4B}" dt="2022-08-14T06:23:49.221" v="33"/>
          <ac:spMkLst>
            <pc:docMk/>
            <pc:sldMk cId="3340812002" sldId="611"/>
            <ac:spMk id="17" creationId="{1199E1B1-A8C0-4FE8-A5A8-1CB41D69F857}"/>
          </ac:spMkLst>
        </pc:spChg>
        <pc:spChg chg="add del">
          <ac:chgData name="Deepika Vatsa" userId="f7100972-27fe-4ee6-8fb4-ec9b7931b409" providerId="ADAL" clId="{B4D922BC-F150-4950-B043-C13BE43B9B4B}" dt="2022-08-14T06:23:49.221" v="33"/>
          <ac:spMkLst>
            <pc:docMk/>
            <pc:sldMk cId="3340812002" sldId="611"/>
            <ac:spMk id="19" creationId="{84A8DE83-DE75-4B41-9DB4-A7EC0B0DEC0B}"/>
          </ac:spMkLst>
        </pc:spChg>
        <pc:spChg chg="add del">
          <ac:chgData name="Deepika Vatsa" userId="f7100972-27fe-4ee6-8fb4-ec9b7931b409" providerId="ADAL" clId="{B4D922BC-F150-4950-B043-C13BE43B9B4B}" dt="2022-08-14T06:23:49.221" v="33"/>
          <ac:spMkLst>
            <pc:docMk/>
            <pc:sldMk cId="3340812002" sldId="611"/>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427445892" sldId="612"/>
        </pc:sldMkLst>
        <pc:spChg chg="add del">
          <ac:chgData name="Deepika Vatsa" userId="f7100972-27fe-4ee6-8fb4-ec9b7931b409" providerId="ADAL" clId="{B4D922BC-F150-4950-B043-C13BE43B9B4B}" dt="2022-08-14T06:23:49.221" v="33"/>
          <ac:spMkLst>
            <pc:docMk/>
            <pc:sldMk cId="427445892" sldId="612"/>
            <ac:spMk id="15" creationId="{A8384FB5-9ADC-4DDC-881B-597D56F5B15D}"/>
          </ac:spMkLst>
        </pc:spChg>
        <pc:spChg chg="add del">
          <ac:chgData name="Deepika Vatsa" userId="f7100972-27fe-4ee6-8fb4-ec9b7931b409" providerId="ADAL" clId="{B4D922BC-F150-4950-B043-C13BE43B9B4B}" dt="2022-08-14T06:23:49.221" v="33"/>
          <ac:spMkLst>
            <pc:docMk/>
            <pc:sldMk cId="427445892" sldId="612"/>
            <ac:spMk id="17" creationId="{1199E1B1-A8C0-4FE8-A5A8-1CB41D69F857}"/>
          </ac:spMkLst>
        </pc:spChg>
        <pc:spChg chg="add del">
          <ac:chgData name="Deepika Vatsa" userId="f7100972-27fe-4ee6-8fb4-ec9b7931b409" providerId="ADAL" clId="{B4D922BC-F150-4950-B043-C13BE43B9B4B}" dt="2022-08-14T06:23:49.221" v="33"/>
          <ac:spMkLst>
            <pc:docMk/>
            <pc:sldMk cId="427445892" sldId="612"/>
            <ac:spMk id="19" creationId="{84A8DE83-DE75-4B41-9DB4-A7EC0B0DEC0B}"/>
          </ac:spMkLst>
        </pc:spChg>
        <pc:spChg chg="add del">
          <ac:chgData name="Deepika Vatsa" userId="f7100972-27fe-4ee6-8fb4-ec9b7931b409" providerId="ADAL" clId="{B4D922BC-F150-4950-B043-C13BE43B9B4B}" dt="2022-08-14T06:23:49.221" v="33"/>
          <ac:spMkLst>
            <pc:docMk/>
            <pc:sldMk cId="427445892" sldId="612"/>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2294567416" sldId="613"/>
        </pc:sldMkLst>
        <pc:spChg chg="add del">
          <ac:chgData name="Deepika Vatsa" userId="f7100972-27fe-4ee6-8fb4-ec9b7931b409" providerId="ADAL" clId="{B4D922BC-F150-4950-B043-C13BE43B9B4B}" dt="2022-08-14T06:23:49.221" v="33"/>
          <ac:spMkLst>
            <pc:docMk/>
            <pc:sldMk cId="2294567416" sldId="613"/>
            <ac:spMk id="15" creationId="{A8384FB5-9ADC-4DDC-881B-597D56F5B15D}"/>
          </ac:spMkLst>
        </pc:spChg>
        <pc:spChg chg="add del">
          <ac:chgData name="Deepika Vatsa" userId="f7100972-27fe-4ee6-8fb4-ec9b7931b409" providerId="ADAL" clId="{B4D922BC-F150-4950-B043-C13BE43B9B4B}" dt="2022-08-14T06:23:49.221" v="33"/>
          <ac:spMkLst>
            <pc:docMk/>
            <pc:sldMk cId="2294567416" sldId="613"/>
            <ac:spMk id="17" creationId="{1199E1B1-A8C0-4FE8-A5A8-1CB41D69F857}"/>
          </ac:spMkLst>
        </pc:spChg>
        <pc:spChg chg="add del">
          <ac:chgData name="Deepika Vatsa" userId="f7100972-27fe-4ee6-8fb4-ec9b7931b409" providerId="ADAL" clId="{B4D922BC-F150-4950-B043-C13BE43B9B4B}" dt="2022-08-14T06:23:49.221" v="33"/>
          <ac:spMkLst>
            <pc:docMk/>
            <pc:sldMk cId="2294567416" sldId="613"/>
            <ac:spMk id="19" creationId="{84A8DE83-DE75-4B41-9DB4-A7EC0B0DEC0B}"/>
          </ac:spMkLst>
        </pc:spChg>
        <pc:spChg chg="add del">
          <ac:chgData name="Deepika Vatsa" userId="f7100972-27fe-4ee6-8fb4-ec9b7931b409" providerId="ADAL" clId="{B4D922BC-F150-4950-B043-C13BE43B9B4B}" dt="2022-08-14T06:23:49.221" v="33"/>
          <ac:spMkLst>
            <pc:docMk/>
            <pc:sldMk cId="2294567416" sldId="613"/>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648890504" sldId="614"/>
        </pc:sldMkLst>
        <pc:spChg chg="add del">
          <ac:chgData name="Deepika Vatsa" userId="f7100972-27fe-4ee6-8fb4-ec9b7931b409" providerId="ADAL" clId="{B4D922BC-F150-4950-B043-C13BE43B9B4B}" dt="2022-08-14T06:23:49.221" v="33"/>
          <ac:spMkLst>
            <pc:docMk/>
            <pc:sldMk cId="648890504" sldId="614"/>
            <ac:spMk id="15" creationId="{A8384FB5-9ADC-4DDC-881B-597D56F5B15D}"/>
          </ac:spMkLst>
        </pc:spChg>
        <pc:spChg chg="add del">
          <ac:chgData name="Deepika Vatsa" userId="f7100972-27fe-4ee6-8fb4-ec9b7931b409" providerId="ADAL" clId="{B4D922BC-F150-4950-B043-C13BE43B9B4B}" dt="2022-08-14T06:23:49.221" v="33"/>
          <ac:spMkLst>
            <pc:docMk/>
            <pc:sldMk cId="648890504" sldId="614"/>
            <ac:spMk id="17" creationId="{1199E1B1-A8C0-4FE8-A5A8-1CB41D69F857}"/>
          </ac:spMkLst>
        </pc:spChg>
        <pc:spChg chg="add del">
          <ac:chgData name="Deepika Vatsa" userId="f7100972-27fe-4ee6-8fb4-ec9b7931b409" providerId="ADAL" clId="{B4D922BC-F150-4950-B043-C13BE43B9B4B}" dt="2022-08-14T06:23:49.221" v="33"/>
          <ac:spMkLst>
            <pc:docMk/>
            <pc:sldMk cId="648890504" sldId="614"/>
            <ac:spMk id="19" creationId="{84A8DE83-DE75-4B41-9DB4-A7EC0B0DEC0B}"/>
          </ac:spMkLst>
        </pc:spChg>
        <pc:spChg chg="add del">
          <ac:chgData name="Deepika Vatsa" userId="f7100972-27fe-4ee6-8fb4-ec9b7931b409" providerId="ADAL" clId="{B4D922BC-F150-4950-B043-C13BE43B9B4B}" dt="2022-08-14T06:23:49.221" v="33"/>
          <ac:spMkLst>
            <pc:docMk/>
            <pc:sldMk cId="648890504" sldId="614"/>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3167202292" sldId="615"/>
        </pc:sldMkLst>
        <pc:spChg chg="add del">
          <ac:chgData name="Deepika Vatsa" userId="f7100972-27fe-4ee6-8fb4-ec9b7931b409" providerId="ADAL" clId="{B4D922BC-F150-4950-B043-C13BE43B9B4B}" dt="2022-08-14T06:23:49.221" v="33"/>
          <ac:spMkLst>
            <pc:docMk/>
            <pc:sldMk cId="3167202292" sldId="615"/>
            <ac:spMk id="15" creationId="{A8384FB5-9ADC-4DDC-881B-597D56F5B15D}"/>
          </ac:spMkLst>
        </pc:spChg>
        <pc:spChg chg="add del">
          <ac:chgData name="Deepika Vatsa" userId="f7100972-27fe-4ee6-8fb4-ec9b7931b409" providerId="ADAL" clId="{B4D922BC-F150-4950-B043-C13BE43B9B4B}" dt="2022-08-14T06:23:49.221" v="33"/>
          <ac:spMkLst>
            <pc:docMk/>
            <pc:sldMk cId="3167202292" sldId="615"/>
            <ac:spMk id="17" creationId="{1199E1B1-A8C0-4FE8-A5A8-1CB41D69F857}"/>
          </ac:spMkLst>
        </pc:spChg>
        <pc:spChg chg="add del">
          <ac:chgData name="Deepika Vatsa" userId="f7100972-27fe-4ee6-8fb4-ec9b7931b409" providerId="ADAL" clId="{B4D922BC-F150-4950-B043-C13BE43B9B4B}" dt="2022-08-14T06:23:49.221" v="33"/>
          <ac:spMkLst>
            <pc:docMk/>
            <pc:sldMk cId="3167202292" sldId="615"/>
            <ac:spMk id="19" creationId="{84A8DE83-DE75-4B41-9DB4-A7EC0B0DEC0B}"/>
          </ac:spMkLst>
        </pc:spChg>
        <pc:spChg chg="add del">
          <ac:chgData name="Deepika Vatsa" userId="f7100972-27fe-4ee6-8fb4-ec9b7931b409" providerId="ADAL" clId="{B4D922BC-F150-4950-B043-C13BE43B9B4B}" dt="2022-08-14T06:23:49.221" v="33"/>
          <ac:spMkLst>
            <pc:docMk/>
            <pc:sldMk cId="3167202292" sldId="615"/>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510349895" sldId="616"/>
        </pc:sldMkLst>
        <pc:spChg chg="add del">
          <ac:chgData name="Deepika Vatsa" userId="f7100972-27fe-4ee6-8fb4-ec9b7931b409" providerId="ADAL" clId="{B4D922BC-F150-4950-B043-C13BE43B9B4B}" dt="2022-08-14T06:23:49.221" v="33"/>
          <ac:spMkLst>
            <pc:docMk/>
            <pc:sldMk cId="510349895" sldId="616"/>
            <ac:spMk id="15" creationId="{A8384FB5-9ADC-4DDC-881B-597D56F5B15D}"/>
          </ac:spMkLst>
        </pc:spChg>
        <pc:spChg chg="add del">
          <ac:chgData name="Deepika Vatsa" userId="f7100972-27fe-4ee6-8fb4-ec9b7931b409" providerId="ADAL" clId="{B4D922BC-F150-4950-B043-C13BE43B9B4B}" dt="2022-08-14T06:23:49.221" v="33"/>
          <ac:spMkLst>
            <pc:docMk/>
            <pc:sldMk cId="510349895" sldId="616"/>
            <ac:spMk id="17" creationId="{1199E1B1-A8C0-4FE8-A5A8-1CB41D69F857}"/>
          </ac:spMkLst>
        </pc:spChg>
        <pc:spChg chg="add del">
          <ac:chgData name="Deepika Vatsa" userId="f7100972-27fe-4ee6-8fb4-ec9b7931b409" providerId="ADAL" clId="{B4D922BC-F150-4950-B043-C13BE43B9B4B}" dt="2022-08-14T06:23:49.221" v="33"/>
          <ac:spMkLst>
            <pc:docMk/>
            <pc:sldMk cId="510349895" sldId="616"/>
            <ac:spMk id="19" creationId="{84A8DE83-DE75-4B41-9DB4-A7EC0B0DEC0B}"/>
          </ac:spMkLst>
        </pc:spChg>
        <pc:spChg chg="add del">
          <ac:chgData name="Deepika Vatsa" userId="f7100972-27fe-4ee6-8fb4-ec9b7931b409" providerId="ADAL" clId="{B4D922BC-F150-4950-B043-C13BE43B9B4B}" dt="2022-08-14T06:23:49.221" v="33"/>
          <ac:spMkLst>
            <pc:docMk/>
            <pc:sldMk cId="510349895" sldId="616"/>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1317105929" sldId="617"/>
        </pc:sldMkLst>
        <pc:spChg chg="add del">
          <ac:chgData name="Deepika Vatsa" userId="f7100972-27fe-4ee6-8fb4-ec9b7931b409" providerId="ADAL" clId="{B4D922BC-F150-4950-B043-C13BE43B9B4B}" dt="2022-08-14T06:23:49.221" v="33"/>
          <ac:spMkLst>
            <pc:docMk/>
            <pc:sldMk cId="1317105929" sldId="617"/>
            <ac:spMk id="15" creationId="{A8384FB5-9ADC-4DDC-881B-597D56F5B15D}"/>
          </ac:spMkLst>
        </pc:spChg>
        <pc:spChg chg="add del">
          <ac:chgData name="Deepika Vatsa" userId="f7100972-27fe-4ee6-8fb4-ec9b7931b409" providerId="ADAL" clId="{B4D922BC-F150-4950-B043-C13BE43B9B4B}" dt="2022-08-14T06:23:49.221" v="33"/>
          <ac:spMkLst>
            <pc:docMk/>
            <pc:sldMk cId="1317105929" sldId="617"/>
            <ac:spMk id="17" creationId="{1199E1B1-A8C0-4FE8-A5A8-1CB41D69F857}"/>
          </ac:spMkLst>
        </pc:spChg>
        <pc:spChg chg="add del">
          <ac:chgData name="Deepika Vatsa" userId="f7100972-27fe-4ee6-8fb4-ec9b7931b409" providerId="ADAL" clId="{B4D922BC-F150-4950-B043-C13BE43B9B4B}" dt="2022-08-14T06:23:49.221" v="33"/>
          <ac:spMkLst>
            <pc:docMk/>
            <pc:sldMk cId="1317105929" sldId="617"/>
            <ac:spMk id="19" creationId="{84A8DE83-DE75-4B41-9DB4-A7EC0B0DEC0B}"/>
          </ac:spMkLst>
        </pc:spChg>
        <pc:spChg chg="add del">
          <ac:chgData name="Deepika Vatsa" userId="f7100972-27fe-4ee6-8fb4-ec9b7931b409" providerId="ADAL" clId="{B4D922BC-F150-4950-B043-C13BE43B9B4B}" dt="2022-08-14T06:23:49.221" v="33"/>
          <ac:spMkLst>
            <pc:docMk/>
            <pc:sldMk cId="1317105929" sldId="617"/>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1313118430" sldId="618"/>
        </pc:sldMkLst>
        <pc:spChg chg="add del">
          <ac:chgData name="Deepika Vatsa" userId="f7100972-27fe-4ee6-8fb4-ec9b7931b409" providerId="ADAL" clId="{B4D922BC-F150-4950-B043-C13BE43B9B4B}" dt="2022-08-14T06:23:49.221" v="33"/>
          <ac:spMkLst>
            <pc:docMk/>
            <pc:sldMk cId="1313118430" sldId="618"/>
            <ac:spMk id="15" creationId="{A8384FB5-9ADC-4DDC-881B-597D56F5B15D}"/>
          </ac:spMkLst>
        </pc:spChg>
        <pc:spChg chg="add del">
          <ac:chgData name="Deepika Vatsa" userId="f7100972-27fe-4ee6-8fb4-ec9b7931b409" providerId="ADAL" clId="{B4D922BC-F150-4950-B043-C13BE43B9B4B}" dt="2022-08-14T06:23:49.221" v="33"/>
          <ac:spMkLst>
            <pc:docMk/>
            <pc:sldMk cId="1313118430" sldId="618"/>
            <ac:spMk id="17" creationId="{1199E1B1-A8C0-4FE8-A5A8-1CB41D69F857}"/>
          </ac:spMkLst>
        </pc:spChg>
        <pc:spChg chg="add del">
          <ac:chgData name="Deepika Vatsa" userId="f7100972-27fe-4ee6-8fb4-ec9b7931b409" providerId="ADAL" clId="{B4D922BC-F150-4950-B043-C13BE43B9B4B}" dt="2022-08-14T06:23:49.221" v="33"/>
          <ac:spMkLst>
            <pc:docMk/>
            <pc:sldMk cId="1313118430" sldId="618"/>
            <ac:spMk id="19" creationId="{84A8DE83-DE75-4B41-9DB4-A7EC0B0DEC0B}"/>
          </ac:spMkLst>
        </pc:spChg>
        <pc:spChg chg="add del">
          <ac:chgData name="Deepika Vatsa" userId="f7100972-27fe-4ee6-8fb4-ec9b7931b409" providerId="ADAL" clId="{B4D922BC-F150-4950-B043-C13BE43B9B4B}" dt="2022-08-14T06:23:49.221" v="33"/>
          <ac:spMkLst>
            <pc:docMk/>
            <pc:sldMk cId="1313118430" sldId="618"/>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652590849" sldId="619"/>
        </pc:sldMkLst>
        <pc:spChg chg="add del">
          <ac:chgData name="Deepika Vatsa" userId="f7100972-27fe-4ee6-8fb4-ec9b7931b409" providerId="ADAL" clId="{B4D922BC-F150-4950-B043-C13BE43B9B4B}" dt="2022-08-14T06:23:49.221" v="33"/>
          <ac:spMkLst>
            <pc:docMk/>
            <pc:sldMk cId="652590849" sldId="619"/>
            <ac:spMk id="15" creationId="{A8384FB5-9ADC-4DDC-881B-597D56F5B15D}"/>
          </ac:spMkLst>
        </pc:spChg>
        <pc:spChg chg="add del">
          <ac:chgData name="Deepika Vatsa" userId="f7100972-27fe-4ee6-8fb4-ec9b7931b409" providerId="ADAL" clId="{B4D922BC-F150-4950-B043-C13BE43B9B4B}" dt="2022-08-14T06:23:49.221" v="33"/>
          <ac:spMkLst>
            <pc:docMk/>
            <pc:sldMk cId="652590849" sldId="619"/>
            <ac:spMk id="17" creationId="{1199E1B1-A8C0-4FE8-A5A8-1CB41D69F857}"/>
          </ac:spMkLst>
        </pc:spChg>
        <pc:spChg chg="add del">
          <ac:chgData name="Deepika Vatsa" userId="f7100972-27fe-4ee6-8fb4-ec9b7931b409" providerId="ADAL" clId="{B4D922BC-F150-4950-B043-C13BE43B9B4B}" dt="2022-08-14T06:23:49.221" v="33"/>
          <ac:spMkLst>
            <pc:docMk/>
            <pc:sldMk cId="652590849" sldId="619"/>
            <ac:spMk id="19" creationId="{84A8DE83-DE75-4B41-9DB4-A7EC0B0DEC0B}"/>
          </ac:spMkLst>
        </pc:spChg>
        <pc:spChg chg="add del">
          <ac:chgData name="Deepika Vatsa" userId="f7100972-27fe-4ee6-8fb4-ec9b7931b409" providerId="ADAL" clId="{B4D922BC-F150-4950-B043-C13BE43B9B4B}" dt="2022-08-14T06:23:49.221" v="33"/>
          <ac:spMkLst>
            <pc:docMk/>
            <pc:sldMk cId="652590849" sldId="619"/>
            <ac:spMk id="21" creationId="{A7009A0A-BEF5-4EAC-AF15-E4F9F002E239}"/>
          </ac:spMkLst>
        </pc:spChg>
      </pc:sldChg>
      <pc:sldChg chg="addSp delSp add del setBg delDesignElem">
        <pc:chgData name="Deepika Vatsa" userId="f7100972-27fe-4ee6-8fb4-ec9b7931b409" providerId="ADAL" clId="{B4D922BC-F150-4950-B043-C13BE43B9B4B}" dt="2022-08-14T06:23:49.689" v="34"/>
        <pc:sldMkLst>
          <pc:docMk/>
          <pc:sldMk cId="1158976499" sldId="624"/>
        </pc:sldMkLst>
        <pc:spChg chg="add del">
          <ac:chgData name="Deepika Vatsa" userId="f7100972-27fe-4ee6-8fb4-ec9b7931b409" providerId="ADAL" clId="{B4D922BC-F150-4950-B043-C13BE43B9B4B}" dt="2022-08-14T06:23:49.221" v="33"/>
          <ac:spMkLst>
            <pc:docMk/>
            <pc:sldMk cId="1158976499" sldId="624"/>
            <ac:spMk id="15" creationId="{A8384FB5-9ADC-4DDC-881B-597D56F5B15D}"/>
          </ac:spMkLst>
        </pc:spChg>
        <pc:spChg chg="add del">
          <ac:chgData name="Deepika Vatsa" userId="f7100972-27fe-4ee6-8fb4-ec9b7931b409" providerId="ADAL" clId="{B4D922BC-F150-4950-B043-C13BE43B9B4B}" dt="2022-08-14T06:23:49.221" v="33"/>
          <ac:spMkLst>
            <pc:docMk/>
            <pc:sldMk cId="1158976499" sldId="624"/>
            <ac:spMk id="17" creationId="{1199E1B1-A8C0-4FE8-A5A8-1CB41D69F857}"/>
          </ac:spMkLst>
        </pc:spChg>
        <pc:spChg chg="add del">
          <ac:chgData name="Deepika Vatsa" userId="f7100972-27fe-4ee6-8fb4-ec9b7931b409" providerId="ADAL" clId="{B4D922BC-F150-4950-B043-C13BE43B9B4B}" dt="2022-08-14T06:23:49.221" v="33"/>
          <ac:spMkLst>
            <pc:docMk/>
            <pc:sldMk cId="1158976499" sldId="624"/>
            <ac:spMk id="19" creationId="{84A8DE83-DE75-4B41-9DB4-A7EC0B0DEC0B}"/>
          </ac:spMkLst>
        </pc:spChg>
        <pc:spChg chg="add del">
          <ac:chgData name="Deepika Vatsa" userId="f7100972-27fe-4ee6-8fb4-ec9b7931b409" providerId="ADAL" clId="{B4D922BC-F150-4950-B043-C13BE43B9B4B}" dt="2022-08-14T06:23:49.221" v="33"/>
          <ac:spMkLst>
            <pc:docMk/>
            <pc:sldMk cId="1158976499" sldId="624"/>
            <ac:spMk id="21" creationId="{A7009A0A-BEF5-4EAC-AF15-E4F9F002E239}"/>
          </ac:spMkLst>
        </pc:spChg>
      </pc:sldChg>
      <pc:sldChg chg="addSp delSp add del setBg delDesignElem">
        <pc:chgData name="Deepika Vatsa" userId="f7100972-27fe-4ee6-8fb4-ec9b7931b409" providerId="ADAL" clId="{B4D922BC-F150-4950-B043-C13BE43B9B4B}" dt="2022-08-14T06:23:49.221" v="33"/>
        <pc:sldMkLst>
          <pc:docMk/>
          <pc:sldMk cId="541554387" sldId="626"/>
        </pc:sldMkLst>
        <pc:spChg chg="add del">
          <ac:chgData name="Deepika Vatsa" userId="f7100972-27fe-4ee6-8fb4-ec9b7931b409" providerId="ADAL" clId="{B4D922BC-F150-4950-B043-C13BE43B9B4B}" dt="2022-08-14T06:23:49.221" v="33"/>
          <ac:spMkLst>
            <pc:docMk/>
            <pc:sldMk cId="541554387" sldId="626"/>
            <ac:spMk id="15" creationId="{A8384FB5-9ADC-4DDC-881B-597D56F5B15D}"/>
          </ac:spMkLst>
        </pc:spChg>
        <pc:spChg chg="add del">
          <ac:chgData name="Deepika Vatsa" userId="f7100972-27fe-4ee6-8fb4-ec9b7931b409" providerId="ADAL" clId="{B4D922BC-F150-4950-B043-C13BE43B9B4B}" dt="2022-08-14T06:23:49.221" v="33"/>
          <ac:spMkLst>
            <pc:docMk/>
            <pc:sldMk cId="541554387" sldId="626"/>
            <ac:spMk id="17" creationId="{1199E1B1-A8C0-4FE8-A5A8-1CB41D69F857}"/>
          </ac:spMkLst>
        </pc:spChg>
        <pc:spChg chg="add del">
          <ac:chgData name="Deepika Vatsa" userId="f7100972-27fe-4ee6-8fb4-ec9b7931b409" providerId="ADAL" clId="{B4D922BC-F150-4950-B043-C13BE43B9B4B}" dt="2022-08-14T06:23:49.221" v="33"/>
          <ac:spMkLst>
            <pc:docMk/>
            <pc:sldMk cId="541554387" sldId="626"/>
            <ac:spMk id="19" creationId="{84A8DE83-DE75-4B41-9DB4-A7EC0B0DEC0B}"/>
          </ac:spMkLst>
        </pc:spChg>
        <pc:spChg chg="add del">
          <ac:chgData name="Deepika Vatsa" userId="f7100972-27fe-4ee6-8fb4-ec9b7931b409" providerId="ADAL" clId="{B4D922BC-F150-4950-B043-C13BE43B9B4B}" dt="2022-08-14T06:23:49.221" v="33"/>
          <ac:spMkLst>
            <pc:docMk/>
            <pc:sldMk cId="541554387" sldId="626"/>
            <ac:spMk id="21" creationId="{A7009A0A-BEF5-4EAC-AF15-E4F9F002E239}"/>
          </ac:spMkLst>
        </pc:spChg>
      </pc:sldChg>
      <pc:sldChg chg="add">
        <pc:chgData name="Deepika Vatsa" userId="f7100972-27fe-4ee6-8fb4-ec9b7931b409" providerId="ADAL" clId="{B4D922BC-F150-4950-B043-C13BE43B9B4B}" dt="2022-08-14T06:23:49.689" v="34"/>
        <pc:sldMkLst>
          <pc:docMk/>
          <pc:sldMk cId="1904135463" sldId="626"/>
        </pc:sldMkLst>
      </pc:sldChg>
      <pc:sldChg chg="add">
        <pc:chgData name="Deepika Vatsa" userId="f7100972-27fe-4ee6-8fb4-ec9b7931b409" providerId="ADAL" clId="{B4D922BC-F150-4950-B043-C13BE43B9B4B}" dt="2022-08-14T06:23:49.689" v="34"/>
        <pc:sldMkLst>
          <pc:docMk/>
          <pc:sldMk cId="2464102590" sldId="627"/>
        </pc:sldMkLst>
      </pc:sldChg>
      <pc:sldChg chg="addSp delSp add del setBg delDesignElem">
        <pc:chgData name="Deepika Vatsa" userId="f7100972-27fe-4ee6-8fb4-ec9b7931b409" providerId="ADAL" clId="{B4D922BC-F150-4950-B043-C13BE43B9B4B}" dt="2022-08-14T06:23:49.221" v="33"/>
        <pc:sldMkLst>
          <pc:docMk/>
          <pc:sldMk cId="4138253919" sldId="627"/>
        </pc:sldMkLst>
        <pc:spChg chg="add del">
          <ac:chgData name="Deepika Vatsa" userId="f7100972-27fe-4ee6-8fb4-ec9b7931b409" providerId="ADAL" clId="{B4D922BC-F150-4950-B043-C13BE43B9B4B}" dt="2022-08-14T06:23:49.221" v="33"/>
          <ac:spMkLst>
            <pc:docMk/>
            <pc:sldMk cId="4138253919" sldId="627"/>
            <ac:spMk id="15" creationId="{A8384FB5-9ADC-4DDC-881B-597D56F5B15D}"/>
          </ac:spMkLst>
        </pc:spChg>
        <pc:spChg chg="add del">
          <ac:chgData name="Deepika Vatsa" userId="f7100972-27fe-4ee6-8fb4-ec9b7931b409" providerId="ADAL" clId="{B4D922BC-F150-4950-B043-C13BE43B9B4B}" dt="2022-08-14T06:23:49.221" v="33"/>
          <ac:spMkLst>
            <pc:docMk/>
            <pc:sldMk cId="4138253919" sldId="627"/>
            <ac:spMk id="17" creationId="{1199E1B1-A8C0-4FE8-A5A8-1CB41D69F857}"/>
          </ac:spMkLst>
        </pc:spChg>
        <pc:spChg chg="add del">
          <ac:chgData name="Deepika Vatsa" userId="f7100972-27fe-4ee6-8fb4-ec9b7931b409" providerId="ADAL" clId="{B4D922BC-F150-4950-B043-C13BE43B9B4B}" dt="2022-08-14T06:23:49.221" v="33"/>
          <ac:spMkLst>
            <pc:docMk/>
            <pc:sldMk cId="4138253919" sldId="627"/>
            <ac:spMk id="19" creationId="{84A8DE83-DE75-4B41-9DB4-A7EC0B0DEC0B}"/>
          </ac:spMkLst>
        </pc:spChg>
        <pc:spChg chg="add del">
          <ac:chgData name="Deepika Vatsa" userId="f7100972-27fe-4ee6-8fb4-ec9b7931b409" providerId="ADAL" clId="{B4D922BC-F150-4950-B043-C13BE43B9B4B}" dt="2022-08-14T06:23:49.221" v="33"/>
          <ac:spMkLst>
            <pc:docMk/>
            <pc:sldMk cId="4138253919" sldId="627"/>
            <ac:spMk id="21" creationId="{A7009A0A-BEF5-4EAC-AF15-E4F9F002E239}"/>
          </ac:spMkLst>
        </pc:spChg>
      </pc:sldChg>
    </pc:docChg>
  </pc:docChgLst>
</pc:chgInfo>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5-08-12T06:17:57.453"/>
    </inkml:context>
    <inkml:brush xml:id="br0">
      <inkml:brushProperty name="width" value="0.05292" units="cm"/>
      <inkml:brushProperty name="height" value="0.05292" units="cm"/>
      <inkml:brushProperty name="color" value="#FF0000"/>
    </inkml:brush>
  </inkml:definitions>
  <inkml:trace contextRef="#ctx0" brushRef="#br0">10547 12514 690 0,'0'0'228'15,"0"0"-92"-15,0 0-35 0,0 0-29 0,0 0-18 0,0 0 5 16,0 0-14-16,207-82 5 15,-207 82-9-15,0 0-2 16,0 0-9-16,0 0-9 16,0 0 7-16,0 0-12 0,-32 4-1 15,-52 18 0-15,-31 13-6 16,-36 10-3-16,-13 4-2 16,-11 10-1-16,8 4 7 15,-4 4-6-15,15-7-4 16,5-4 6-16,44-7-4 15,15-15 0-15,48-11 0 16,28-15-2-16,16-8 0 16,0 0 4-16,0 0-3 15,0 0 3-15,0 0 3 16,0 0-1-16,0-1-1 16,0-12-1-16,0-6-1 0,16-3-3 15,16-7 5-15,-8-3-5 16,0-2 0-16,0-2-1 15,0 5 1-15,-4-1 0 16,-8 4 0-16,-1-2 1 16,-7 2 0-16,4 3-2 15,-8 6 2-15,0 3-3 16,0 2 2-16,0 8 0 16,0 2 3-16,0 4-3 15,0 0 2-15,0 0-1 16,0 0 1-16,0 0-1 15,0 0-1-15,0 15-2 16,0 11-3-16,-19 13 5 16,-9 10 0-16,4 4 2 15,12 10-1-15,-8-3 0 0,20-1 0 16,0-5 0-16,0-7-1 16,12-12-1-16,20 0 1 15,-4-12 1-15,7-5-1 16,9-5-3-16,16-6 3 15,-4-5-1-15,-9-2-2 16,13 0 3-16,-4 0-10 16,4 0-52-16,-1 0-85 15,1-13-131-15,8-14-285 16</inkml:trace>
  <inkml:trace contextRef="#ctx0" brushRef="#br0" timeOffset="1128.72">5136 13281 868 0,'0'0'263'0,"0"0"-97"0,0 0-14 0,0 0-55 0,0 0-22 15,0 0-40-15,-24-45-24 16,24 101-6-16,0 24-4 15,0 13 16-15,-12 14 7 16,0 5 6-16,-8-3-11 16,8-9-1-16,8-20-12 15,4-24-6-15,0-17-1 16,0-19 1-16,0-15 0 16,0-5-8-16,16 0-11 15,16-31-3-15,4-27 8 16,24-14 3-16,7-17 7 0,1-16-16 15,16 3 0-15,-13 0-7 16,1 11 16-16,-16 18 4 16,-9 15 3-16,-11 20 0 15,-24 15 6-15,-12 11-2 16,0 12 10-16,0 0 7 16,0 0 8-16,-12 0-10 15,-47 22-13-15,-13 9 0 16,-8-4-2-16,21 1 1 15,11-5 5-15,24-1-6 16,12-6-1-16,0-1 0 16,4 6 0-16,8 7-5 0,0 6 6 15,0 4 0 1,0 6-3-16,20 4 3 0,20 6 1 16,4-2 0-1,3 14 0-15,13-6 0 0,-12-2-1 16,-16-7-2-16,-8-11 2 15,-1-10-1-15,-11-8-1 16,12-3 1-16,0-10-23 16,8-9-68-16,4 0-111 15,0 0-71-15,19-35-117 16</inkml:trace>
  <inkml:trace contextRef="#ctx0" brushRef="#br0" timeOffset="1328.53">6091 13808 1017 0,'0'0'295'0,"0"0"-134"0,0 0-69 0,0 0-45 0,0 0-17 0,0 0-1 16,120-15 15-16,-72 10-18 16,7-1-24-16,-7 0-1 15,12-4-2-15,-4 1-3 16,-9 2-26-16,13-1-85 15,-4 1-130-15,4-3-109 16</inkml:trace>
  <inkml:trace contextRef="#ctx0" brushRef="#br0" timeOffset="1862.42">7485 13249 394 0,'0'0'557'15,"0"0"-318"-15,0 0-38 16,0 0-49-16,0 0-47 16,0 0-25-16,0 0-31 15,-199-30-16-15,175 89-29 16,-12 20 4-16,24 19 10 15,0 30-2-15,4 9 10 16,8 14-10-16,0-1 4 16,0-11-8-16,0-6 0 0,0-10 3 15,0-10 2-15,0-18 1 16,8-22-15-16,-8-27 3 16,12-16-5-16,-12-19 1 15,0-6-2-15,0-5 0 16,0 0-2-16,0 0-3 15,-12-24-18-15,-32-7-56 16,5-11-49-16,-5-1-55 16,8-5-171-16,-8-9-173 15</inkml:trace>
  <inkml:trace contextRef="#ctx0" brushRef="#br0" timeOffset="2978.75">6677 14215 792 0,'0'0'280'0,"0"0"-98"0,0 0-62 15,0 0-43-15,0 0-27 16,0 0-16-16,255-140-12 16,-160 112-17-16,13 5 6 15,-17 0-11-15,5-1 1 16,-17 1-8-16,-7-4 5 16,-12 5 1-16,-16 1-9 15,-9 5-5-15,-23 7 14 16,0 2 1-16,-12 7 6 15,0 0-4-15,0 0 5 16,0 19 4-16,0 15-11 0,0 11 2 16,0 2 2-1,0 2 12-15,24-2-10 0,12-5-6 16,0-11 2-16,8-9 0 16,-9-8-2-16,1-14-1 15,-4 0-5-15,-8 0 9 16,0-27-3-16,-12-13 5 15,-12-6 3-15,0 0-2 16,0 0 7-16,-24 3-8 16,-20 4 31-16,-8 12-5 15,-3 7-20-15,11 11 3 16,16 4-12-16,4 5-2 16,4 0 0-16,8 0-3 15,12 17 1-15,0 0-7 0,0-10 8 16,12 1-16-16,36-8-15 15,8 0 17-15,3 0-4 16,9-22 7-16,-8-16-4 16,12-12 15-16,-13-5-3 15,-3-6-1-15,0 3 5 16,-16 5 0-16,-9 3-3 16,-7 8 3-16,-12 11 20 15,-12 11 20-15,0 18-4 16,0 2 4-16,0 0-3 15,0 0-5-15,0 31-29 16,0 16-1-16,0 17-2 16,0 12 4-16,0 13-1 0,0 7-2 15,0 2 1 1,0-9 3-16,0-11-5 0,0-15-4 16,24-7 2-16,12-15-19 15,0-13-31-15,12-8-24 16,-5-13-22-16,25-7-50 15,-8 0-14-15,-12 0 51 16,7-27-29-16,-15-4 65 16,-4-4 75-16,-4-6 10 15,-8-1 75-15,0-2 23 0,-12-2-3 16,-4 9-1 0,-8 2-1-16,0 13-32 0,0 10 1 15,-20 12-13-15,-16 0-5 16,-8 0-20-16,-8 28-22 15,8 9-12-15,9 4 2 16,23-2-4-16,12-10 1 16,0-5-2-16,0-6-1 15,12-14-5-15,43-4-6 16,-7 0-7-16,4-4 8 16,4-29 8-16,-9-14 4 15,-3-7 2-15,-8-6 1 16,-12-10 0-16,-12-6 4 15,-12-1-4-15,0 5 7 16,0 18 2-16,0 17 0 16,-12 23 8-16,0 14 4 15,12 0 12-15,-12 0 3 16,0 31-34-16,4 23-3 0,8 18 0 16,0 9-1-16,0 8 1 15,0 3-2-15,20-7-2 16,4-3-12-16,-12 0-37 15,0 1-36-15,0 1-83 16,0 5-138-16,-4-8-353 16</inkml:trace>
  <inkml:trace contextRef="#ctx0" brushRef="#br0" timeOffset="4728.96">5506 15417 604 0,'0'0'486'0,"0"0"-272"0,0 0-45 0,0 0-45 0,0 0-66 16,0 0-28-16,-243 82-26 16,211-10-3-16,16 7-1 15,16-5 3-15,0-3 1 16,0-11 6-16,36-17-9 15,24-10 0-15,36-15-2 16,3-10-1-16,9-8-10 0,-5 0-4 16,-19-3-41-16,-13-20-22 15,-15-10-42-15,-20 3-22 16,-24-5-17-16,0-1-55 16,-12 5 45-16,0-3 151 15,0 3 19-15,0 3 98 16,0 7 69-16,0 8-31 15,0 4-36-15,0 1-37 16,0 8-8-16,36 0-27 16,12 0-6-16,7 22-8 15,-7 18 2-15,0 8-8 16,-16-1 10-16,-8 2-5 16,-20-2-2-16,-4-9-6 15,0-11 4-15,0-10-9 0,0-14 0 16,0-3 3-16,0 0 10 15,0-16 47-15,0-19 20 16,0-2-63-16,0-5-17 16,0-1 0-16,23 2 1 15,21 10-2-15,4 4 0 16,0 0-3-16,-4 5 3 16,15 0-17-16,-15 6-23 15,-4 4-14-15,-16 5-8 16,-12 4 9-16,-4 3 13 15,-8 0 28-15,0 0 12 16,0 0 1-16,0 10-2 16,0 14 4-16,0 13 9 0,0-3 10 15,0 6 3-15,0-1-3 16,12-5-1-16,12-1-15 16,-1-5 8-16,21-9-13 15,4-2 0-15,0-13 0 16,-12-4 4-16,7 0 0 15,-15 0-4-15,4-9 14 16,-20-18 15-16,0-5 14 16,-12-6-20-16,0 0-16 15,-36-4 5-15,-24 3 0 16,-7 10-6-16,19 18 0 16,4 5-2-16,16 6 11 0,-4 0-12 15,21 0 7-15,-1 3-8 16,12 11-2-16,0 3-7 15,0 0 5-15,12-1-8 16,35-9 9-16,13-5-8 16,8-2-9-16,27 0 12 15,-3-13-14-15,3-22-3 16,-27 1 13-16,-8-1 1 16,-24-1 0-16,-12 5 9 15,-12 2 2-15,-12 7 3 16,0 13 3-16,0 2 16 15,0 7 6-15,0 0-8 16,7 0-12-16,5 7-9 0,24 17 4 16,8 4-5-1,8 9 5-15,4 1 5 0,-9 3-4 16,1-4 10-16,-16 0-16 16,-20-3 0-16,-12-3 0 15,0-2 1-15,-8-3 1 16,-44-9-2-16,-4 0 1 15,13-7 6-15,7-10-8 16,24 0 1-16,12 0 0 16,0-3-1-16,0-26 1 15,32-9-5-15,27-13-15 16,33-5 20-16,-8-2-6 0,-1-1 1 16,-15 7 4-16,-20 11-8 15,-12 11 8-15,-25 16 2 16,-11 7-1-16,0 7 3 15,0 0 24-15,0 0-10 16,0 0-16-16,0 21-1 16,0 1 0-16,0 7 0 15,0 0 1-15,12 4 1 16,20 5-2-16,-8-7 0 16,-12-2 2-16,0 0-2 15,-12-12 0-15,0 2 2 16,0-2-2-16,0-4 0 15,-12 3-3-15,-48 0-38 16,-31 5-78-16,-37 10-141 16,-15 8-310-16</inkml:trace>
  <inkml:trace contextRef="#ctx0" brushRef="#br0" timeOffset="5313.83">5474 16960 1067 0,'0'0'248'0,"0"0"-47"16,0 0-97-16,0 0-76 0,0 0-28 0,0 0 0 0,231 214 3 15,-159-140 6-15,0-1 6 16,-17-15-10-16,-7-19 0 16,-24-14-3-16,0-18-2 15,-24-7 0-15,12-4 1 16,-12-41 6-16,12-18 60 15,0-19-18-15,-4-11-29 16,-4 4-1-16,-4 7-12 16,8 15 0-16,-4 26-6 15,4 15-1-15,-8 17-1 16,0 9-4-16,4 0-16 0,7 4-46 16,21 24-39-1,4 7-102-15,0-4-34 0,8 2-143 16,-4-9-436-16</inkml:trace>
  <inkml:trace contextRef="#ctx0" brushRef="#br0" timeOffset="6128.9">6689 17035 391 0,'0'0'433'16,"0"0"-182"-16,0 0-107 16,0 0-40-16,0 0-49 0,0 0-4 15,-104-41-14-15,68 41-18 16,0 29-17-16,13 6 2 16,-1 2-4-16,12 4 0 15,4-10-2-15,4-1 0 16,4-6-6-16,0-6 13 15,0-5-10-15,0-6 6 16,0-3-5-16,12-4 4 16,12 0-10-16,0-11 10 15,11-20 3-15,1-2 0 16,-12 5 1-16,-12 9 2 16,-4 10 15-16,-8 9 12 0,0 0 0 15,0 0-12-15,0 0-11 16,0 5-10-16,0 12-4 15,0 5 4-15,12-6 0 16,-8-3-5-16,16-7 5 16,4-3 3-16,0-3-3 15,-1 0 0-15,25-6 3 16,0-28-3-16,-4-11 3 16,-8-10-2-16,0-6 3 15,-13-1-1-15,-15-8 4 16,-8-9-3-16,0 2 5 15,0 5 9-15,0 24 10 16,-20 17-1-16,5 28-11 16,-5 3 25-16,8 0-7 15,0 14-11-15,-12 32-18 0,12 19-3 16,4 12-2-16,8-1-3 16,0 7 3-16,8-11-1 15,40-4 1-15,19-15-1 16,-7-15-4-16,-12-16-2 15,8-11-3-15,-17-10 7 16,-7-1-9-16,4 0 3 16,-12-17 2-16,12-18 2 15,-12-1 7-15,0 5-2 16,-12 8 5-16,0 13-5 16,-12 10 1-16,0 0-5 15,0 0 5-15,7 0-1 0,5 10 0 16,0 20 0-1,0 0 0-15,0 1-2 0,0 3 2 16,-12-6-2-16,0-2-3 16,0-8-81-16,0-5-69 15,0-8-89-15,-12-5-186 16</inkml:trace>
  <inkml:trace contextRef="#ctx0" brushRef="#br0" timeOffset="6278.52">7238 16751 717 0,'0'0'367'0,"0"0"-188"0,0 0-81 15,0 0-93-15,0 0-5 0,0 0-86 16,163 37-67-16,-91 5-253 16</inkml:trace>
  <inkml:trace contextRef="#ctx0" brushRef="#br0" timeOffset="7928.78">8138 16900 694 0,'0'0'316'0,"0"0"-91"16,0 0-41-16,0 0-49 0,0 0-64 15,0 0-18-15,-175-13-46 16,119 58 1-16,16 3-9 15,16-1 1-15,16-2-9 16,8-8 8-16,0-9-1 16,0-11-5-16,36-11-20 15,0-6 15-15,8 0-14 16,0-15 16-16,-5-27 2 16,-3-12 0-16,-4-6 8 15,-20-9 8-15,0-8-5 16,-12-8-2-16,0-8 6 15,0 10 16-15,-12 17-2 16,-8 25-13-16,4 21 19 0,4 16 6 16,4 4 17-16,4 0-4 15,-8 40-35-15,12 20-11 16,0 13 0-16,0 3 1 16,0 3-1-16,28-2-1 15,16-1 0-15,16-10-3 16,0-9-8-16,-5-17-18 15,13-12-9-15,-4-15 5 16,-9-13-3-16,17 0 13 16,-12-27-8-16,-4-18 19 15,3-1 0-15,-23-5 4 16,-4 4 8-16,-20 8 1 0,-12 11 1 16,0 5 9-1,0 12 7-15,-12 10 12 0,-24 1 2 16,-12 0-12-1,-7 21-17-15,11 15-2 0,8-4-3 16,12-1 0-16,12-2 1 16,12-10-4-16,0-3-2 15,0-7 0-15,0-7-11 16,24-2-1-16,8 0-9 16,-4 0 9-16,4 0 7 15,3 0 9-15,9 0 2 16,4 0 2-16,-12 0 1 15,12 0-1-15,7 0-7 16,-15-15-13-16,4-7-28 16,-8-7 19-16,8-6 12 0,-21-8 17 15,1-8 1 1,-8-3 8-16,4-14 8 0,-20-4-2 16,0-4 3-16,0-1-1 15,0 14 19-15,0 14 0 16,-12 28 1-16,-8 12-2 15,8 9 1-15,0 0 1 16,-3 26-12-16,3 23-25 16,4 18-1-16,8 5 0 15,0 5 2-15,0 3-1 16,24-12 0-16,19-6-1 16,-7-11 1-16,24-16-12 0,-12-9-12 15,7-16-7 1,-19-10 4-16,20 0 7 0,-8-1 10 15,0-30 3-15,-1-8 1 16,1-6-3-16,-12 1 2 16,-4-1 6-16,-20 11 1 15,0 7 5-15,-12 16 4 16,0 7 11-16,0 4 18 16,0 0 0-16,0 0-15 15,0 11-22-15,0 23-1 16,0 8-3-16,0-4 3 15,0 2-1-15,0-6 1 16,12-4 0-16,23-5-4 16,1-8 3-16,0-12-1 15,0-5-6-15,-4 0-3 0,16-2 1 16,-5-27 10 0,-3-6 1-16,4 1-1 0,-20-4 0 15,-12 2 0-15,0 10-1 16,-12 6 2-16,0 15 0 15,0 3 0-15,0 2 3 16,0 0 9-16,0 0-1 16,0 0-11-16,0 0-1 15,0 15-2-15,12 8 0 16,0-5 2-16,12 2-2 0,7 2 1 16,-7-10-2-1,0-3 3-15,-12-1-4 16,-12-8-10-16,0 0 2 0,0 0 5 15,0 0 4-15,0-4 2 16,0-12-4-16,0-2 1 16,0-9 3-16,0-1 0 15,0-1 1-15,24-3 2 16,20 1 1-16,-16 5 6 16,4 4-1-16,3 13-5 15,1 6 4-15,12 3-4 16,-4 0-2-16,4 6-1 15,-1 11-2-15,-11-2 2 16,-12-6-1-16,-4-5 2 16,-8-4 1-16,-8 0-2 0,4 0 1 15,-4 0 0-15,4-4 1 16,16-27 3-16,0-7 6 16,-1-8-9-16,1 4 6 15,8 5 4-15,-4 9-6 16,-8 9 7-16,-8 11-2 15,12 8 4-15,0 0-13 16,19 15-2-16,-3 16 0 16,4 6 0-16,4 6 0 15,-4-6-1-15,-16-2 1 16,-9-2-16-16,-15-11-58 16,-4-4-38-16,0-13-122 0,-4-5-145 15,-43 0-382-15</inkml:trace>
  <inkml:trace contextRef="#ctx0" brushRef="#br0" timeOffset="8128.7">9424 15928 1064 0,'0'0'141'0,"0"0"-21"0,0 0-34 0,0 0-86 16,0 0-2-16,0 0-73 16,-48 43-57-16,24-14-130 15,-19 1-309-15</inkml:trace>
  <inkml:trace contextRef="#ctx0" brushRef="#br0" timeOffset="8361.86">8640 16567 387 0,'0'0'437'0,"0"0"-194"16,0 0-79-16,0 0-39 16,0 0-14-16,0 0-5 15,211-25-23-15,-104 3-47 0,9-7-26 16,-1-1-6-16,-7 1-4 15,-29 5-2-15,-7 5-42 16,-16-1-63-16,-21 6-116 16,1 1-128-16</inkml:trace>
  <inkml:trace contextRef="#ctx0" brushRef="#br0" timeOffset="14095.27">25629 7779 865 0,'0'0'252'0,"0"0"-82"0,0 0 1 0,0 0-82 16,0 0-63-16,0 0-15 15,0 0-7-15,-16 144 35 16,16-76 2-16,12 2-10 15,-8-2-7-15,-4-2-3 16,0-11-11-16,0-16-4 16,0-13-6-16,0-13 1 0,8-10 1 15,-8-3-2-15,4 0 0 16,-4-8 0-16,12-23 9 16,8-13 5-16,4-9-8 15,12-7-5-15,-1-5-2 16,1-1 1-16,8 6 0 15,-4 9 0-15,-8 15 1 16,-20 14-3-16,7 13 2 16,-19 5 0-16,0 4 2 15,0 0-2-15,0 13-1 16,-43 22 0-16,-5 9-3 16,-20 4 4-16,9-6 0 0,23-7 0 15,12-7 1 1,12-9-2-16,12 1 1 0,0-4-1 15,0-1-1-15,4 1-2 16,40 0-2-16,3 3 6 16,9 0-1-16,-8 5 1 15,12 5-1-15,-13 3 2 16,-3 7-1-16,-16-8 0 16,-4 5 1-16,-16-5-1 15,4-5 1-15,0-10-4 16,0-7 3-16,8-5-54 15,-4-4-68-15,4-4-100 16,3-31-90-16,1-10-104 16</inkml:trace>
  <inkml:trace contextRef="#ctx0" brushRef="#br0" timeOffset="14261.85">26282 8179 622 0,'0'0'352'0,"0"0"-156"0,0 0-89 0,0 0-24 15,0 0-43-15,318-51 2 16,-242 41-12-16,-12 4-26 16,-8 1-4-16,-9 5-11 15,-23 0-70-15,-12 0-114 16,-12 0-221-16</inkml:trace>
  <inkml:trace contextRef="#ctx0" brushRef="#br0" timeOffset="14384.14">26632 8282 480 0,'0'0'226'0,"0"0"-101"16,0 0-49-16,0 0 4 16,0 0-40-16,0 0-37 15,315-65-3-15,-208 27-164 16,-3-4-134-16</inkml:trace>
  <inkml:trace contextRef="#ctx0" brushRef="#br0" timeOffset="14628.68">27377 8023 482 0,'0'0'366'15,"0"0"-77"-15,0 0-168 16,0 0-37-16,0 0 19 16,0 0-41-16,-44 72 18 0,44-45-29 15,12 0-3-15,36 4-28 16,0 6 6-16,7-4 1 16,17 3-12-16,-16 0-1 15,-8-4-13-15,-13 5 8 16,-15-8-1-16,-20 0-8 15,0-16-1-15,-8-4-2 16,-51-7-20-16,-13-2-26 16,-8 0-59-16,-3-9-62 15,-9-30-108-15,20-17-187 0</inkml:trace>
  <inkml:trace contextRef="#ctx0" brushRef="#br0" timeOffset="14766.73">27377 8023 709 0,'-151'-64'353'0,"234"33"-159"16,9 2-95-16,3 7-39 16,-23 6-18-16,-16 8-37 15,-16 7-5-15,-9 1-18 16,1 0-143-16,-4 0-305 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5-08-12T06:19:38.168"/>
    </inkml:context>
    <inkml:brush xml:id="br0">
      <inkml:brushProperty name="width" value="0.05292" units="cm"/>
      <inkml:brushProperty name="height" value="0.05292" units="cm"/>
      <inkml:brushProperty name="color" value="#FF0000"/>
    </inkml:brush>
  </inkml:definitions>
  <inkml:trace contextRef="#ctx0" brushRef="#br0">1513 7402 699 0,'0'0'211'0,"0"0"-67"15,0 0 13-15,0 0-48 0,0 0-26 16,0 0-18-16,0 0-22 0,-96-14 6 15,96 14-28-15,0 0-6 16,48 0-10-16,59-3-3 16,57-7 23-16,71-3 1 15,31 7-19-15,17-3-5 16,20 3 1-16,23-1-1 16,-11 0 10-16,-9 0-12 15,-27 1-1-15,-8 2 1 16,-40 2 3-16,-8 2 2 15,-16 0-5-15,-20 0 2 16,-20 0-1-16,-28 0-2 16,-19 0 3-16,-17 6-1 15,-23-2 0-15,-20-4 0 16,-5 2 1-16,-31-2 5 16,-12 0 3-16,-12 0-1 0,0 0-9 15,0 5 2-15,0-5-2 16,0 0-1-16,0 0-7 15,-36 0-66-15,-55 0-164 16,7 0-265-16</inkml:trace>
  <inkml:trace contextRef="#ctx0" brushRef="#br0" timeOffset="3346.69">8030 7165 561 0,'0'0'154'0,"0"0"24"0,0 0-81 0,0 0-18 0,0 0 19 0,0 0-39 16,0 0-18-16,-91 12 18 16,91-12-26-16,0 0-16 15,0 0 12-15,0 8-12 16,48-2 8-16,35 0 34 16,33 0-27-16,23-6-11 15,24 0 12-15,13 0-21 16,11 0 1-16,12 0-4 15,-12 0-5-15,-4 0-1 0,-16 0 5 16,-15 0-6 0,-1 0 1-16,0 0-2 0,4 0 0 15,5 0 3-15,3 0-4 16,12 0 5-16,-12 0-5 16,-7-2 0-16,-5-5-4 15,-20 1 8-15,-15-1-10 16,-13 3 6-16,1 3 0 15,-21-7 2-15,1 5 2 16,-28 3 0-16,4 0-4 16,-25 0 0-16,-3 0 11 15,-16 0-5-15,-4-2-1 16,-4-4 1-16,-8 6-2 0,0-1-4 16,0 1 0-1,0 0-3-15,-20 0-34 0,-44 0-123 16,-15 0-317-1</inkml:trace>
  <inkml:trace contextRef="#ctx0" brushRef="#br0" timeOffset="6262.67">18048 7185 729 0,'0'0'183'0,"0"0"-62"0,0 0-15 0,0 0-21 0,0 0-25 0,0 0-2 0,0 0-20 16,-72 0-11-16,72 0-3 0,0 0-2 15,8 0-14-15,44 0 2 16,40 0 14-16,35 0 6 15,36 0 0-15,25 0-11 16,23 0-3-16,23 0-3 16,13 0-6-16,8-8 1 15,-20-1-3-15,-12 6 6 16,-4-5-11-16,-12 5 2 16,4-1 2-16,-8 0-4 15,-16-2 5-15,-12 0-4 16,-15-2 3-16,-9 3-2 15,-8-4 5-15,-11-1-7 0,-5 0 11 16,-23 1 0 0,-21 1-5-16,-15-1 2 0,0 4-5 15,-33-5 9-15,1 3 1 16,-24 1 5-16,0 0-8 16,0 3-3-16,-12-2-3 15,0 4-2-15,0-2-2 16,0-2-1-16,0 0-8 15,0 2-35-15,-32 3-77 16,-31-4-207-16,-5-1-388 16</inkml:trace>
  <inkml:trace contextRef="#ctx0" brushRef="#br0" timeOffset="48013.17">10909 8318 771 0,'0'0'30'0,"0"0"58"0,0 0 12 0,0 0-83 0,0 0-11 16,0 0 1-16,0 0 17 16,-24 0 14-16,24 0 10 15,0 0-7-15,0 0 9 16,0-3-17-16,0-1 2 16,0 2 17-16,0-5-10 15,0 0-11-15,0 4-9 16,0-3-7-16,0-3 1 15,0-4-10-15,0-3-2 0,8-3 0 16,-8-1-3-16,0 6 9 16,0-6 10-16,0 3-4 15,0-2-6-15,0 9-9 16,0 5 8-16,0 5-6 16,0 0 4-16,0 0-4 15,0 0-3-15,0 5-5 16,0 35 4-16,-8 20-3 15,-32 20 1-15,-15 15 3 16,-1 8 0-16,-4-1 0 16,0 7 2-16,17-4-3 15,-5-3 2-15,12-8-2 16,0-10 0-16,12-18 1 0,12-15 0 16,4-10 1-16,8-15-1 15,-4-10 0-15,4-7-1 16,0-3 1-16,0-3 1 15,0 0 1-15,-7-3 3 16,3 0 4-16,-4 0-4 16,-4-29-1-16,-4-8 0 15,4-5 5-15,4 2-3 16,4-2-6-16,4 7-2 16,0 12 1-16,0 12 2 0,0 4 0 15,0 7 7 1,0 0 2-16,0 0-5 15,0 0-5-15,0 9-3 0,0 33-4 16,0 18 6-16,0 7 1 16,0 1 6-16,0 0-6 15,0-10-1-15,0-11 1 16,0-12 0-16,0-18 0 16,16-3-1-16,4-14-1 15,15 0-4-15,1 0 6 16,20-14-1-16,-4-10 1 15,4-4-47-15,-9 3-131 16,13 3-84-16,-16-2-279 16</inkml:trace>
  <inkml:trace contextRef="#ctx0" brushRef="#br0" timeOffset="52334.7">5522 11205 794 0,'0'0'63'0,"0"0"-22"0,0 0 66 0,0 0-66 0,0 0-17 16,0 0 68-16,0 0-34 16,442-83-22-16,-267 48-21 15,-20 0-3-15,5-1-5 16,-21 1 1-16,-19 4 3 16,-17 8-11-16,-31 6 3 15,-24 12 0-15,-25-1-6 16,-15 3 6-16,-8 0 0 15,0-3 8-15,0-7 15 16,-12-3 9-16,-43-6-26 16,-5-3-6-16,-12 1 5 15,-7 0-1-15,11 1-1 16,8 5 20-16,24 5-9 16,13 4 13-16,11 2 8 15,12 7-1-15,0 0-32 0,0 0 0 16,0 0-5-16,0 0-3 15,0 0 2-15,47 12-3 16,9 14 4-16,8-1-1 16,-8 4 1-16,3-3 0 15,-23 8 0-15,-16-1 0 16,-20 14 3-16,0 18-3 16,-56 23 0-16,-47 19-78 15,-41 11-190-15,-19 6-493 16</inkml:trace>
  <inkml:trace contextRef="#ctx0" brushRef="#br0" timeOffset="56779.14">12462 7252 851 0,'0'0'140'0,"0"0"-83"0,0 0 94 0,0 0-79 0,0 0-36 0,0 0 3 15,0 0-13-15,24 2-25 16,79-2 39-16,49 0 13 16,23-2-21-16,-12-14-15 15,24-4-1-15,-20 5-5 16,-15-1-11-16,-17 3 6 16,-39 6-3-16,-25-1 3 15,-35 8-4-15,-24 0 0 0,-4 0 4 16,-8 0-6-16,0 0 12 15,0 0-7-15,0 0 5 16,0 0-10-16,-80 24-55 16,-63 14-199-16,-44 10-312 15</inkml:trace>
  <inkml:trace contextRef="#ctx0" brushRef="#br0" timeOffset="59296.4">23375 7044 695 0,'0'0'352'0,"0"0"-344"0,0 0 118 0,0 0-65 15,0 0-31-15,0 0 3 16,0 0-1-16,0 30-11 16,56-29 0-16,28 4 21 15,7-5-13-15,5 0-16 16,-5 0-11-16,-7 0 2 15,-4-14-3-15,-21 2-1 16,-3 2 0-16,-16 0-6 16,-20 0-6-16,-8 10-28 15,-12 0-93-15,-24 0-91 0,-56 0-395 16</inkml:trace>
  <inkml:trace contextRef="#ctx0" brushRef="#br0" timeOffset="60985.47">3384 7638 862 0,'0'0'65'0,"0"0"64"0,0 0-14 0,0 0-36 0,0 0-19 15,0 0-36-15,-4-10-9 16,4 10 5-16,0 0-20 15,0 33 0-15,0 18 0 16,4 17 10-16,4 20 6 16,-4 12-14-16,-4 12 1 15,0 8 12-15,8 2-5 16,4-10-9-16,4-2 2 16,16-16 0-16,15-17-3 15,1-14 0-15,12-12 0 16,8-9 0-16,23-11 2 15,-7-7 15-15,23-4-17 0,-3-13 1 16,-9 0 2-16,9-7 2 16,-25 0 0-16,-7 0-1 15,0-7 4-15,-28-10-4 16,-9 6-3-16,-23-2 15 16,0 3-15-16,-12-3 21 15,0 4 22-15,0-10-16 16,0-8-25-16,-24 0 8 15,-23-8-2-15,-9 10-5 16,-4-1-3-16,24 6 6 16,1 8 6-16,11 0-1 15,4 5 4-15,8 4-4 0,12 3 13 16,0 0-15 0,0 0-1-16,0 0 0 0,0 0-9 15,0 0-4-15,0 0 4 16,24 10-5-16,43 9 4 15,13 10 2-15,-4-5-3 16,-9 3 4-16,-7 4-2 16,-12 0 0-16,-4 5-2 15,-20 6 2-15,-13-2 0 16,-11 11 1-16,0 0 0 16,0 7-1-16,-35 2-2 15,-33 8-4-15,-16 12-27 16,-23 6-45-16,-9 9-122 15,13-6-81-15,7-10-353 0</inkml:trace>
  <inkml:trace contextRef="#ctx0" brushRef="#br0" timeOffset="67697.52">3547 5827 513 0,'0'0'101'0,"0"0"-70"0,0 0 102 15,0 0-86-15,0 0-26 0,0 0 1 16,0 0 19-16,32 30 13 16,-28-23-13-16,4-3 5 15,-4-4-18-15,-4 1 14 16,8 3-14-16,-8 0 0 15,4-3-10-15,-4-1 1 16,0 5-4-16,8-5-11 16,-8 0 6-16,0 0-5 15,0 0 16-15,0 0 30 0,0 0 15 16,0 0-21-16,0 0-5 16,0 0-17-16,0 0 15 15,0 0-20-15,0-6 15 16,4-14-23-16,4-5-8 15,4-3 6-15,-8 1-5 16,4-5 2-16,4 3 4 16,-12-2-9-16,12 3 1 15,0-1 5-15,0 3-5 16,-12 3 0-16,11 3 10 16,1 3-7-16,-12 9-1 15,8 2 2-15,-8 6 0 16,0 0-1-16,0-4-3 15,0 4 6-15,0 0-7 0,0 0 2 16,0 0-2-16,0 0 0 16,0 0 0-16,0 0-3 15,0 0-8-15,4 0 11 16,8 0-1-16,20 0 0 16,4 0-1-16,24 0 4 15,-1 0-4-15,9 0 3 16,-8 0-1-16,11 0 0 15,-3 0 0-15,-8 0 1 16,0 0-4-16,-5 0 6 16,13 0-6-16,-4 0 3 15,3 0 0-15,1 0-2 16,4 0 2-16,-1 0 3 0,1 0-3 16,-4 0-2-1,11-6 1-15,-7-1 2 0,12 1 2 16,-5 0-3-16,-7 6 0 15,0-3 0-15,-17-2-2 16,-19 4 4-16,12 1-4 16,-4 0 0-16,-8-4 0 15,11 1 2-15,21-3 0 16,-16 3 0-16,-8-4 0 16,3 3 1-16,-23-2-1 15,0 6 0-15,8-3 0 16,-8-1-2-16,24 4-4 0,-4-2 10 15,-17-6-8-15,5 8 3 16,-16 0 1 0,-8-1 0-16,4 1 3 0,0 0-4 15,-12 0 1-15,12 0 0 16,-12 0-2-16,12 0 2 16,0 0 1-16,-12 0-1 15,20 0 1-15,-20 0-1 16,0 0 0-16,0 0-2 15,0 0 0-15,0 0 2 16,0 0 0-16,0 0-4 16,4 0 1-16,8 9 2 15,0 12 1-15,12 6 0 16,-1 7 1-16,-3 1 0 0,4 1-1 16,-12 2 0-16,-12-2-3 15,12 4 7-15,-12 4-3 16,0-6-1-16,0-3 0 15,0 1-1-15,0-15 1 16,0-2-1-16,0-7 2 16,0-8-2-16,0 1 2 15,0 3-3-15,0-8 2 16,0 3-14-16,0 3-85 16,0-2-95-16,-12-4-46 15,-12 0-377-15</inkml:trace>
  <inkml:trace contextRef="#ctx0" brushRef="#br0" timeOffset="68895.89">4973 5534 551 0,'0'0'118'0,"0"0"32"0,0 0 5 0,0 0-61 15,0 0-13-15,0 0-17 16,0 0-9-16,-24-65-32 16,24 41 30-16,0-12-16 15,36-1-10-15,19-5-10 0,5-2 4 16,24-1-20-16,-5-3 1 15,17 5 2-15,19-6 0 16,13 6-4-16,11 4 1 16,0 5-1-16,-19 1 4 15,11 8-4-15,-15 3-6 16,-13 4 6-16,-11 7 0 16,-32 1 0-16,-1 0-1 15,-23 8 1-15,-12-1 0 16,-12-2 3-16,-12 5-3 15,0 0-1-15,0 0 1 16,0 0 9-16,0-1-1 16,0-2-1-16,-12-3 3 15,-28-5-8-15,-16 1-4 16,13-2 7-16,-9 3-4 16,-4-4-1-16,8 1-1 0,13-3 1 15,11 10 8-15,0-1 13 16,16 3-8-16,4 3 5 15,4 0-10-15,0 0-2 16,0 0-6-16,0 0-6 16,0 0 1-16,48 0 2 15,11 7 3-15,9 8 0 16,-8 1 0-16,-13 0 0 16,1-1 0-16,-16 5 0 15,-8 2-2-15,-12 0 3 0,-12 2-1 16,0 10 0-16,-8 0-3 15,-40 4-7-15,-12-1-55 16,13 4-77-16,-1-4-81 16,24-13-283-16</inkml:trace>
  <inkml:trace contextRef="#ctx0" brushRef="#br0" timeOffset="69713.39">6943 4934 671 0,'0'0'166'0,"0"0"30"16,0 0-35-16,0 0-64 0,0 0-29 0,0 0-6 15,0-80-36-15,0 80-22 16,24 10-4-16,4 23-1 15,16 9 1-15,4 13 10 16,-4-2-9-16,-9 5 5 16,-11-4-5-16,-12-10 5 15,0-9-6-15,-12-10 0 16,12-9 0-16,-12-9 0 0,0-4 0 16,0-3 3-16,0 0 20 15,0 0 24-15,0-3 12 16,-24-29-31-16,-12-19-15 15,1-12-5-15,11-19 8 16,4-11-15-16,20-2 4 16,0 3-5-16,0 12 0 15,0 12 2-15,32 16-2 16,-4 13 0-16,-5 18-1 16,-11 13 1-16,-4 7-2 15,-4 1-5-15,16 0 4 16,4 0-2-16,12 20 4 0,0 20 0 15,-24 7-3 1,-12 13 3-16,0 7 1 0,0-5 0 16,-24 3 2-16,-24-4-2 15,0-13-12-15,12 2-30 16,5-9-22-16,7-6-43 16,12-4-22-16,12-4-39 15,0-12-115-15,0-6-99 16</inkml:trace>
  <inkml:trace contextRef="#ctx0" brushRef="#br0" timeOffset="70899.67">7485 5191 435 0,'0'0'246'0,"0"0"-94"0,0 0-18 0,0 0-60 0,0 0-17 0,0 0-17 16,382-32-24-16,-310 32 6 16,-12 5-13-16,-17 18 14 15,-15 4-19-15,-16-3 27 16,-12-1-16-16,0-1 4 16,0-4-4-16,-24 2-7 15,-15-7-2-15,7-4 3 0,8-9 1 16,0 0 9-16,12 0 24 15,12-17-20-15,0-8 3 16,0-2-13-16,0-6-13 16,0 6 0-16,36 0-4 15,8 4-7-15,-5 6 10 16,17 3-1-16,-8 2-22 16,20 3 3-16,-17-2-14 15,-7 6-18-15,0-2 33 16,-16-1 2-16,-8 7 9 15,-8-3 8-15,0-2-9 16,-8-2 10-16,4 0 15 16,-4-6-7-16,3 3 2 15,-7-2-10-15,0 7 26 16,0 3-18-16,0 3 27 0,0 0-14 16,0 0-3-16,0 0-4 15,-11 3-9-15,-13 16-5 16,4 6-10-16,4 1 7 15,16-1 2-15,0 3 1 16,0 2 0-16,0-2 6 16,28-4-16-16,15-1 7 15,5-7 2-15,0-7-13 16,0-6 7-16,8-3 1 16,-1 0 3-16,5-3-7 0,-12-19 9 15,12-5 1-15,-13 0 2 16,-15-1 7-16,-16 9-3 15,-16 0 2-15,0 6 19 16,0 6 10-16,-12 2-6 16,-28 0-17-16,-3 5-8 15,-5 0-4-15,-8 7-4 16,4 22 0-16,-3 7 2 16,19-2 0-16,12 1-9 15,16-9 9-15,8-9-7 16,0 0 4-16,0-10-23 15,24-5 7-15,8-2 12 16,23 0-17-16,-7-15 24 16,-8-17-1-16,4-8 2 15,-20-2 1-15,-1-3 6 0,-3-6-4 16,-16 0 0-16,-4-6 10 16,0 10 23-16,0 6-8 15,0 7-15-15,0 20 13 16,0 4 12-16,0 8-17 15,-4 2-8-15,-4 0-8 16,4 0-6-16,-4 25-8 16,5 17 5-16,-5 5-3 15,8 4 6-15,0 0 0 16,0-2-1-16,43-4 1 16,5-11-4-16,0-7-9 15,8-8-5-15,-17-6-15 0,-3-12-1 16,-4-1 22-1,-8 0 3-15,0 0 2 0,0-10 7 16,-4-17 4-16,-4-1-1 16,-4-1 6-16,-4 4 0 15,-4 11 4-15,-4 4 7 16,0 10 6-16,0 0 1 16,0 0-27-16,0 0 0 15,11 10-5-15,9 24 4 16,-8 5 0-16,12 7 2 15,-12 2 0-15,0-5-1 16,-12-4-2-16,0-2-64 16,0-11-103-16,0-6-104 15,-12-15-169-15</inkml:trace>
  <inkml:trace contextRef="#ctx0" brushRef="#br0" timeOffset="71063.19">9388 4917 825 0,'0'0'193'0,"0"0"15"0,0 0-100 0,0 0-39 0,0 0-43 15,0 0-26-15,0-57-21 16,0 80-78-16,32 8-83 16,-16 3-251-16</inkml:trace>
  <inkml:trace contextRef="#ctx0" brushRef="#br0" timeOffset="72229.28">9958 5010 608 0,'0'0'227'0,"0"0"0"16,0 0-73-16,0 0-36 16,0 0-44-16,0 0-21 15,-44-20-35-15,0 43-18 16,-4 14-3-16,12 4 1 15,0 8-1-15,25-8 1 16,11 1 0-16,0-4-4 16,0-7-17-16,11-2-8 15,45-13-16-15,4-10 7 16,12-6-1-16,-1 0 1 16,-3-20-15-16,4-17 17 0,-13-5 28 15,-3-9 5-15,-8-2 5 16,-12-6 4-16,-4-6 13 15,-20-4 48-15,-8-5-30 16,-4 6 8-16,0 12-2 16,0 18-17-16,-4 16 27 15,-16 13 4-15,8 9-16 16,8 0-1-16,-4 0-23 16,4 0-15-16,-20 23 1 15,4 27-2-15,-4 10-2 0,0 3 2 16,24 4 2-16,0-3-1 15,0-4 0-15,0-6 0 16,36-3-3-16,20-13 1 16,3-7-9-16,1-2-9 15,0-16-21-15,-4-4 21 16,-9-5-4-16,1-4-14 16,0 0 21-16,-4-21 8 15,4-10 9-15,-1-3 4 16,-3 2-1-16,-28 1-2 15,4 2 13-15,-20 2-14 16,0 10 11-16,0 4-1 16,0 6 3-16,0 3 0 15,0 4 2-15,0 0-8 16,-32 0-5-16,4 0 1 0,-4 12-6 16,-3 17 7-16,23 5-11 15,-12 4 5-15,24-4-3 16,0-2 5-16,0 0-1 15,12-10 1-15,35-4-2 16,13-5-4-16,8-10 6 16,4-3 3-16,-1 0-3 15,-3-5 2-15,-8-24-1 16,-5-2 8-16,-19-6-8 16,0 0 5-16,-16-1-1 15,-16-1 6-15,-4 0 1 16,0 6 0-16,0 3 1 0,0 10 5 15,-4 13-11-15,-8 0 1 16,-8 7 1-16,20 0-4 16,-12 0-5-16,0 0 0 15,0 14-3-15,0 10-5 16,12-2-1-16,0-2 1 16,0-4-11-16,0-3-6 15,0-7 2-15,24-5 5 16,0-1 0-16,0 0 7 15,12 0-10-15,0-20 21 16,7-12-2-16,5-3 4 0,-12-7-1 16,-12 1 3-1,-16-6-1-15,-8-2 9 0,0 3-5 16,0 0-7-16,0 12 15 16,-8 5 2-16,-8 10 7 15,4 7 15-15,4 8 2 16,4 4-19-16,4 0-18 15,-8 0-4-15,8 13-5 16,0 25-1-16,0 17 6 16,0 12 1-16,0 5 4 15,0 5-5-15,0-1 0 16,0-14-3-16,0-7 3 16,0-11-41-16,0-9-35 15,20-10-13-15,-4-6-43 0,-8-8-47 16,-8-11-140-1,0 0-211-15</inkml:trace>
  <inkml:trace contextRef="#ctx0" brushRef="#br0" timeOffset="72547.55">9786 4968 856 0,'0'0'225'15,"0"0"-53"-15,0 0-71 0,0 0-54 0,0 0-35 0,0 0-6 16,0 0-6-16,267-76-1 16,-219 72-5-16,-4 4-73 15,-28 0-122-15,3 0-342 16</inkml:trace>
  <inkml:trace contextRef="#ctx0" brushRef="#br0" timeOffset="75917.88">1083 7216 635 0,'0'0'284'0,"0"0"-195"0,0 0 70 0,0 0-72 15,0 0-38-15,0 0 11 16,0 0-16-16,-12-62-31 16,12 62-11-16,0 0-2 15,0 0 0-15,8 3 0 0,16 25 5 16,-9 1 5-16,9 2 1 16,-4-7-9-16,-8-3 5 15,0-12-5-15,-12-5 0 16,12-4 2-16,0 0 5 15,32-13 11-15,27-38 30 16,33-16-31-16,4-10-14 16,7-3-5-16,-19 12-21 15,-13 2-48-15,-15 11-170 16,4 4-365-16</inkml:trace>
  <inkml:trace contextRef="#ctx0" brushRef="#br0" timeOffset="82846.71">29344 8394 509 0,'0'0'141'0,"0"0"-47"0,0 0 51 0,0 0 1 0,0 0-49 16,235-177-4-16,-215 157-23 15,-16 7-8-15,4 4-13 16,-8 7 15-16,0-2-5 16,0 4-21-16,0 0-18 15,-44 0 0-15,-52 28-13 16,-31 25-6-16,-17 15 3 16,5 8-2-16,0 1-2 15,23-1-1-15,-15-4 1 16,3 2 1-16,1-15 1 15,32-11-2-15,15-14 0 16,36-10 1-16,20-11-1 16,12-9 0-16,12-4 0 15,0 0 1-15,0 0 5 0,0 0-6 16,0 0 8-16,0-14-1 16,0-18-5-16,32-14-2 15,4 1 1 1,20-12-2-16,-9 9 0 0,-7 0 1 15,-20 11 5-15,-8 13-5 16,0 7-3-16,-12 10 3 16,0 3 2-16,0 4-1 15,0 0-1-15,0 0 0 16,0 0-2-16,-56 31 0 16,-15 17 0-16,-13 13 2 15,12-1 5-15,5-4-5 0,19 4-1 16,4-11 0-16,20-8 2 15,12-7-1-15,12-7 2 16,0-5 1-16,0-6-6 16,48-3 4-16,20-4-4 15,23-5 5-15,-7-4-2 16,19 0 0-16,-7 0-1 16,-4 0-41-16,-21 0-67 15,-3 0-102-15,-20-4-75 16,-20-3-347-16</inkml:trace>
  <inkml:trace contextRef="#ctx0" brushRef="#br0" timeOffset="95996.62">17415 10248 812 0,'0'0'41'16,"0"0"-3"-16,0 0 2 0,0 0 73 0,0 0-38 0,0 0-27 16,0 0-2-16,0 0 3 15,291 150-2-15,-232-124-3 16,1 0-17-16,-4 8 5 15,4-8-27-15,-5 4 10 16,-15-4-15-16,4-1 4 16,-20 1-3-16,8-9-1 15,-16 0 2-15,4-5-2 16,-17-8 2-16,5 0-2 0,-8-4 0 16,0 0-4-16,0 0-8 15,0 0-21-15,0 0-56 16,-35 0-65-16,-21 0-118 15,20-8-96-15</inkml:trace>
  <inkml:trace contextRef="#ctx0" brushRef="#br0" timeOffset="96415.3">18056 10335 524 0,'0'0'230'0,"0"0"-57"15,0 0-3-15,0 0-58 16,0 0-33-16,0 0-15 15,0-39-44-15,0 39-20 16,0 0 1-16,4 17 2 16,16 10 11-16,16 6 10 15,0 1 4-15,-1-3-16 0,-3 1 4 16,-8-1-13-16,0-1-2 16,-12-1-1-16,0-7 0 15,0-4 0-15,-12 2 11 16,0-6-11-16,0 3 0 15,-36-5 0-15,-8 3 1 16,-27 0 2-16,-21 4-6 16,-4 5 0-16,-7 5-50 15,15-3-105-15,1-6 1 16,23-8-181-16</inkml:trace>
  <inkml:trace contextRef="#ctx0" brushRef="#br0" timeOffset="97212.74">16746 9747 852 0,'0'0'132'0,"0"0"86"0,0 0-102 0,0 0-14 0,0 0-76 16,0 0-21-16,-44 3-5 16,32 62 5-16,0 13-3 0,0-5 1 15,-11-4-2 1,3-12 2-16,4-16 3 0,8-14-6 15,4-18 4-15,-4-9-4 16,8 0 14-16,-4-23 101 16,4-31-71-16,0-15-41 15,0-10 5-15,0-4 2 16,0 3-1-16,24 7-8 16,-8 20 2-16,4 15 1 15,-8 15-4-15,-1 23 2 16,13 0-2-16,12 0-3 15,20 23-1-15,4 21 1 16,19 7 2-16,-7 1-3 16,-4-1 2-16,-5-10 2 15,-7-4 6-15,-8-12-6 16,-16-12-5-16,-16-7 4 0,-4-6 1 16,-4 0-1-16,-4-13 1 15,4-27 9-15,3-14-5 16,-11-12 1-16,0 1 3 15,0-8-5 1,0 6-1-16,-19 6 6 0,3 17-3 16,4 20-5-16,4 8 2 15,8 12-8-15,0 4 4 16,0 0-19-16,0 26-74 16,8 15-1-16,28 7-75 15,3-2-25-15,-7 0-113 16,12-12-59-16</inkml:trace>
  <inkml:trace contextRef="#ctx0" brushRef="#br0" timeOffset="98030.3">17590 9747 309 0,'0'0'194'0,"0"0"-15"0,0 0-36 0,0 0 1 0,0 0-51 16,0 0 7-16,0 0 2 15,116 10-50-15,-92-10 7 16,19-7-5-16,-15-13-25 15,4 2-1-15,-16-8-1 16,-4 1-4-16,-4 3-10 16,-8 2-2-16,0 5-2 15,0 5 4-15,0 4-1 16,-12 3-2-16,-20 3-10 0,-8 0-5 16,-15 23 5-16,7 17 0 15,0 5 0-15,16 6-2 16,8-3-1-16,24-5-2 15,0-4 2-15,0-6-1 16,12-5-5-16,44-10-10 16,4-8 4-16,7-10-10 15,5 0 22-15,0 0 2 16,-1-28 1-16,-3-9 0 16,-20 0 2-16,8-9-2 0,-21 5 0 15,-7 4 4-15,-16 2 3 16,-12 10-7-16,0 9 21 15,0 6-13-15,0 7 0 16,-40 3-8-16,-3 0-6 16,-17 14 3-16,12 23 3 15,12-3-4-15,12-3 1 16,16-7 1-16,8-2-3 16,0-9-1-16,0-3-5 15,20-8-7-15,8-2 14 16,4 0 4-16,-8 0-3 15,12-5 6-15,0-11-6 16,-16 3 6-16,-17 7 0 0,5 6-3 16,-8 0 0-1,0 0 1-15,0 0 7 0,0 9-8 16,0 29 0-16,0 17 4 16,0 14 6-16,0 11-10 15,0 2 7-15,0 3 9 16,0-5-13-16,-23-11 0 15,-1-12 0-15,-8-18 1 16,-4-13-4-16,16-14 2 16,-8-12 2-16,4 0 16 15,-8 0 16-15,-3-36 1 16,23-11-9-16,0-8-15 16,12-1-7-16,0-1-6 15,12 0 0-15,31 2 0 0,17 2-1 16,0 6-3-16,8 3-9 15,-5 13-24-15,5 10-32 16,-12 5-59-16,-4 7-85 16,-9 9-138-16,-7 0-86 15</inkml:trace>
  <inkml:trace contextRef="#ctx0" brushRef="#br0" timeOffset="98163.04">18769 9912 684 0,'0'0'309'0,"0"0"-117"0,0 0-50 0,0 0-75 0,0 0-59 16,0 0-8-16,12 3-11 15,-12 17-113-15,0 2-197 16</inkml:trace>
  <inkml:trace contextRef="#ctx0" brushRef="#br0" timeOffset="101199.39">24506 8229 814 0,'0'0'97'0,"0"0"25"0,0 0-51 0,0 0-18 0,0 0-7 16,327-67-15-16,-128 29-26 15,12 4 16-15,20-9-17 16,-4 1 2-16,4 5-2 16,-20 2-4-16,-24 4-1 15,-28 2 1-15,-28 8 0 16,-23-1 1-16,-28 3-1 16,-33 12 0-16,-27 4 1 15,-8-1-1-15,-8-2 7 0,-4 0 9 16,0-4 6-16,0-2 7 15,0-5-27-15,-28-1 6 16,-16-2-8-16,9 4 4 16,11 2-3-16,0 4 16 15,4-3 4-15,8 3 1 16,12 3-5-16,0 1 3 16,0 6-4-16,0 0-7 15,0 0 0-15,0 0-9 16,32 0 0-16,28 0-4 15,7 3 7-15,-3 17-6 16,-8 2 3-16,-1 7-1 16,-27 5 0-16,-20 1 0 15,-8 7 1-15,0 2-8 16,-36 3 6-16,-19 0-34 0,7-1-133 16,24-14-109-16,16-18-581 15</inkml:trace>
  <inkml:trace contextRef="#ctx0" brushRef="#br0" timeOffset="102331.08">27990 7484 703 0,'0'0'113'0,"0"0"112"0,0 0-91 0,0 0-29 0,0 0-34 16,0 0-14-16,-36-65-32 15,36 65-23-15,0 17-2 16,0 30-5-16,0 16 5 16,0 4 0-16,0 9 7 15,0-2-5-15,0-15 5 16,0-8-7-16,0-20 0 16,0-12 4-16,0-9-4 0,0-6 0 15,0-4 6-15,0 0 27 16,0-9 61-16,-4-33-45 15,-20-14-42-15,12-21 1 16,-7-12 5-16,7-12-3 16,0-10-6-16,12-21-2 15,0 6 3-15,12 6-5 16,55 22 3-16,-3 34-6 16,-8 26 2-16,3 18-3 15,-11 20-1-15,-4 0 5 16,12 4-1-16,-20 36 1 15,-24 14-3-15,-12 14-3 16,0 7 11-16,-44 7-10 16,-28-1-5-16,12-5-5 15,1-8-40-15,15-3-25 0,8-7-46 16,24-8-10-16,12-8-68 16,0-12-109-16,4-9-101 15</inkml:trace>
  <inkml:trace contextRef="#ctx0" brushRef="#br0" timeOffset="102996.28">28528 7581 594 0,'0'0'140'0,"0"0"72"0,0 0-68 0,0 0-97 16,0 0-44-16,0 0 15 15,0 108 55-15,-4-57-40 0,4-3-19 16,0-5-13-16,0-4-1 15,0-5 0-15,23-10-1 16,13-12 0-16,8-12 1 16,8 0 2-16,16 0 16 15,-1-36 20-15,-15-5-23 16,-8-3 5-16,-20-9 22 16,-12 2-18-16,-12-7 17 15,0 7-5-15,-12 4-7 16,-44 13-21-16,-4 8 5 15,-11 11 0-15,11 15-13 16,0 0 1-16,4 6-1 16,9 29 1-16,11 3-1 15,12 5 0-15,24-8-1 16,0-2 1-16,0-9-9 0,48-3 7 16,23-16-4-16,13-5 6 15,8 0 0-15,3-4 3 16,-3-27-3-16,-1-11 0 15,-19 1 0-15,-4 1 2 16,-33 2-2-16,-7 0 1 16,-8 0 6-16,-8-1-5 15,-8 11 2-15,-4 8-4 16,0 14 1-16,0 6-1 16,0 0 0-16,8 0-7 0,4 20 7 15,20 17 0 1,-4 8-3-16,16 6 3 0,-5 0 0 15,-7-1 1-15,0-2 1 16,-20-11-2-16,-12 5 0 16,0-7 1-16,-8-2-1 15,-48-6 1-15,5-9-3 16,-5-3 4-16,-4-13 1 16,16-2 0-16,8 0-3 15,1 0-1-15,19 0-1 16,8 0-32-16,8 0-64 15,0 0-113-15,20-13-271 16</inkml:trace>
  <inkml:trace contextRef="#ctx0" brushRef="#br0" timeOffset="103164.75">30479 7638 1007 0,'0'0'237'0,"0"0"-28"0,0 0-83 0,0 0-64 0,0 0-37 16,0 0-21-16,0-6-4 16,0 6-19-16,0 3-84 15,0 17-179-15,0-1-345 16</inkml:trace>
  <inkml:trace contextRef="#ctx0" brushRef="#br0" timeOffset="106281.46">31972 7606 820 0,'0'0'22'0,"0"0"207"0,0 0-98 16,0 0-41-16,0 0-39 0,0 0-11 0,0 0-22 15,0-51-12-15,-12 71-6 16,-36 23 0-16,-12 16 4 16,-19 7 25-16,-5 8-19 15,-8-5-3-15,1-2 2 16,-5-4-5-16,29-12-4 15,15-6 0-15,8-18 6 16,20-9-5-16,12-9-2 16,12-9 2-16,0 0 0 15,0 0 1-15,-8 0 21 0,4-29 35 16,-4-13-46-16,8-7 5 16,0-6-2-16,0-3-14 15,0-2 4-15,0 9-3 16,24 4 1-16,-4 9 7 15,4 13 0-15,-4 9 1 16,-8 6 1-16,-8 7 0 16,-4 3-10-16,12 0-2 15,12 0 0-15,11 25-5 16,21 16 5-16,4 11 0 16,8 4 0-16,3 1 1 15,-3-9-1-15,-4 3 2 0,3-8-2 16,-7 3 0-16,-4-2 0 15,-8-2 0-15,-5-1-12 16,-15 2-56-16,-4 8-78 16,-16-1-132-16,-8-6-434 15</inkml:trace>
  <inkml:trace contextRef="#ctx0" brushRef="#br0" timeOffset="107997.58">21377 15637 724 0,'0'0'74'0,"0"0"97"0,0 0-53 0,0 0-31 16,0 0 11-16,0 0 0 15,-211-10-28-15,211 10-22 0,0 0-2 16,0 0-22-16,0 0-6 15,12 0-13-15,79 0 11 16,49 6 16-16,35-6-11 16,48 0-16-16,20 0-5 15,15 0 1-15,13-6-1 16,-16-9 2-16,-20 2-2 16,-36 3 2-16,-24 3-2 15,-36 4 0-15,-43 0 0 16,-28 3 0-16,-32-5 0 15,-1 4 2-15,-23-2 5 16,0 3 3-16,-12 0 16 16,0 0-15-16,0 0-1 15,0 0-3-15,0 0-4 16,0 0 2-16,0 0-5 0,0 0 0 16,0 0 0-16,0 0 4 15,0 0-4-15,0 0-11 16,-16 0-16-16,-39 15-86 15,-17 15-159-15,-20-5-301 16</inkml:trace>
  <inkml:trace contextRef="#ctx0" brushRef="#br0" timeOffset="143015.26">7927 17376 541 0,'0'0'442'0,"0"0"-272"0,0 0 9 0,0 0-22 16,0 0-55-16,0 0-39 15,0 0-11-15,-255-45-16 0,255 45-18 16,0 0-9-16,32 0-7 16,99 0 1-16,68 0 2 15,56 0 6-15,40 0-6 16,4-2-3-16,-17 2-2 15,-11 0 1-15,-24 0-1 16,-40 0 1-16,-44 0-1 16,-36 0 0-16,-55 0 2 15,-36 0-2-15,-16 0 0 16,-16 0 4-16,-4 0-2 0,0 0 0 16,0 0 3-1,0 0-3-15,0 0-1 0,0 0-1 16,0 0-8-16,-24 0-31 15,0 2-60-15,0 5-156 16,24 0-297-16</inkml:trace>
  <inkml:trace contextRef="#ctx0" brushRef="#br0" timeOffset="143830.31">12613 17539 704 0,'0'0'443'0,"0"0"-257"0,0 0-38 0,0 0-44 0,0 0-47 16,0 0-42-16,-24-4 9 15,120 4-7-15,39 0-3 0,21 0-5 16,7 0 4-16,0 0-6 15,-12-3-4-15,-7-6-2 16,-21 5-1-16,-27-3 0 16,-25 5 0-16,-23-1 1 15,-16 3-1-15,-8 0-14 16,0 0-53-16,-12 0-118 16,-12 3-143-16,0 19-292 15</inkml:trace>
  <inkml:trace contextRef="#ctx0" brushRef="#br0" timeOffset="144762.7">20158 17570 902 0,'0'0'140'0,"0"0"27"0,0 0-61 0,-322-4-9 16,318 4-39-16,4 0-11 15,60 0-39-15,91 0-4 16,72 4 30-16,56-4-2 16,15 0-20-16,-3 0-4 15,-12 0-1-15,-33 0 5 16,-27 0-7-16,-51-4-4 0,-53-6 1 16,-47 6 0-16,-40-3-2 15,-20 1 0-15,-4-1 1 16,4-1 5-16,3 8-6 15,13 0-18-15,12 0-39 16,24 15-101-16,24 9-83 16,31 5-92-16</inkml:trace>
  <inkml:trace contextRef="#ctx0" brushRef="#br0" timeOffset="145113.07">24845 17716 1022 0,'0'0'183'16,"0"0"-15"-16,0 0-27 15,0 0-72-15,0 0-33 16,0 0-8-16,59 0-5 16,69 0-6-16,35 0 1 15,24 0-14-15,0 0-4 0,-12 0-1 16,-11 0 1-16,-33 0 1 16,-27 0 0-16,-33 0-1 15,-27 0-8 1,-8 0-4-16,-24 0-71 0,-12 0-125 15,0 3-158-15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5-08-12T06:22:13.248"/>
    </inkml:context>
    <inkml:brush xml:id="br0">
      <inkml:brushProperty name="width" value="0.05292" units="cm"/>
      <inkml:brushProperty name="height" value="0.05292" units="cm"/>
      <inkml:brushProperty name="color" value="#FF0000"/>
    </inkml:brush>
  </inkml:definitions>
  <inkml:trace contextRef="#ctx0" brushRef="#br0">11164 7299 495 0,'0'0'296'0,"0"0"-71"0,0 0-48 0,0 0-36 0,0 0-6 16,0 0-31-1,0 0-32-15,-143-3-21 0,123 3-13 16,8 0-4-16,12 0-17 16,0 0-2-16,0 0-8 15,0 0-7-15,44 0-10 16,63 0 10-16,80 7 0 16,36-2 6-16,24-3-4 15,20 6-2-15,-12-1 3 16,-20-2-8-16,-36-1 5 15,-36-1 0-15,-24-3 1 16,-43 0 6-16,-37 0-7 16,-15 4 1-16,-32-4-1 0,0 0 0 15,-12 1 0-15,0-1-2 16,0 5-11-16,0-1-27 16,0 10-67-16,-44 2-69 15,-7 0-109-15,7-3-254 16</inkml:trace>
  <inkml:trace contextRef="#ctx0" brushRef="#br0" timeOffset="2401.14">22217 6799 784 0,'0'0'196'0,"0"0"-69"0,0 0 12 0,-339 46-7 0,280-37-25 16,27-4-19-16,20 3-36 16,12-8-28-16,0 3-1 15,0 1-10-15,32 3-2 16,87-1-3-16,68-1 14 15,44-5-7-15,36 0-12 16,-8 0-3-16,-4 0 1 16,-9-3-1-16,-11-6 0 15,-28-1-1-15,-51 4-1 16,-41 0 1-16,-55-2 1 16,-36 8-5-16,-16-1 4 0,-8 1-9 15,0 0-25-15,0 0-38 16,-32 0-82-16,-52 0-162 15,-43-13-797-15</inkml:trace>
  <inkml:trace contextRef="#ctx0" brushRef="#br0" timeOffset="20883.22">11152 9354 154 0,'0'0'706'0,"0"0"-538"0,0 0-44 0,0 0-26 15,0 0-26-15,0 0-2 16,0 0-1-16,-12-156 8 16,12 156-21-16,0 0-8 15,0 0-9-15,0 0-20 16,0 4-9-16,-12 26-6 0,0 15-1 16,-12 12 7-16,-8 12 0 15,-3 11-6-15,-13 8-2 16,-8 2 7-16,4 2-6 15,-15-6-2-15,11-7-1 16,8-11 1-16,0-19 0 16,24-13 0-16,12-15 0 15,1-14-1-15,11-7 0 16,0 0 0-16,0 0 4 16,0 0 13-16,-12-24-9 15,12-16-5-15,-8 0-3 16,-4-6 0-16,8 3-3 15,-4-2 3-15,4 7 0 16,-4-1 0-16,8 12 0 16,-4 3 1-16,4 12 7 0,0 4-5 15,-8 8 10 1,4 0-4-16,4 0-5 0,0 0-4 16,0 24-17-16,0 11 17 15,0 7-6-15,0 0 12 16,0-1-8-16,16-1 2 15,8-5-1-15,-4-7 1 16,3-5 0-16,1-7-2 16,20-9 2-16,-4-5-4 15,4-2 4-15,16 0 0 16,11-8-4-16,-3-15 0 16,0-8-26-16,3-6-51 0,1 3-81 15,-12 3-101-15,-5-1-279 16</inkml:trace>
  <inkml:trace contextRef="#ctx0" brushRef="#br0" timeOffset="23632.42">11339 8433 685 0,'0'0'287'0,"0"0"-127"0,0 0-29 0,0 0-53 0,0 0-5 16,0 0-29-16,0 0-13 15,0-50-17-15,0 67-13 16,0 22 1-16,0 11 8 16,0 8 2-16,0-6 8 15,0-1-10-15,0-5-1 16,-12-11-7-16,0-10-1 16,12-12-1-16,0-10 3 15,0-3 15-15,0 0 5 16,-12 0 25-16,4-29 8 15,-4-13-18-15,-4-17-34 16,5-8 4-16,3-2-8 0,8 5 4 16,0 13-4-16,0 13-2 15,0 13 2-15,0 12 3 16,0 7-1-16,0 6-4 16,0 0 2-16,8 0-3 15,31 19-11-15,5 22 14 16,28 7 1-16,-16 1-1 15,3 0-2-15,-11-2 2 16,0-11-1-16,-4-8-2 16,-9-5-2-16,9-14 4 15,-16-3-2-15,-8-3 0 16,-8-3 3-16,0 0-2 0,4-9 5 16,4-33-2-16,-8-8 7 15,-12-10-6-15,0-12-2 16,0 0 4-16,0-8-4 15,0 11 10-15,-32 13-6 16,8 14 5 0,8 17-9-16,8 12 14 0,4 9-11 15,4 4-3-15,0 0 0 16,0 0-14-16,0 0-40 16,0 20-126-16,24 16-23 15,12 10-101-15,0-1-182 16</inkml:trace>
  <inkml:trace contextRef="#ctx0" brushRef="#br0" timeOffset="24466.45">12227 8456 428 0,'0'0'234'0,"0"0"-71"0,0 0-37 0,0 0-20 0,0 0-26 16,0 0-18-16,139 10 0 15,-115-10-2-15,0-17-4 16,-12-3 14-16,8-4-4 16,-16 7-12-16,-4-5-22 15,0-1-6-15,0 8 3 16,0 2-2-16,0 7-4 16,-4 6-15-16,-28 0 6 0,-4 0-13 15,-11 0-1-15,-1 22-4 16,4 13 1-16,8 3 0 15,12 0 0-15,12 4 1 16,12-4-4-16,0-4 5 16,0-3 0-16,16-9 1 15,28-5-3-15,12-5 1 16,3-1-3-16,1-10 5 16,24-1 1-16,-16 0 0 15,15-14 0-15,-11-15-1 16,-16-7 1-16,3-1 2 15,-23 5-3-15,-12 3 2 16,-12 1 0-16,-12 5-1 0,0 5 9 16,0 2-10-16,0 6 5 15,-4 5-2-15,-20 5-3 16,4 0-6-16,-8 0 6 16,-4 1-15-16,-3 16 15 15,23 5-6-15,0-1-1 16,12 0 6-16,0 0-2 15,0 3-5-15,0-2 5 16,12 3 2-16,12-4-3 16,7 5 3-16,-3 3 1 15,4 3 1-15,-4 0 0 16,4 8-2-16,4 2 1 16,-4 5 0-16,-9 0 1 15,-7 6 2-15,-4-1 3 0,-12-4 7 16,0 3-3-16,0-13-5 15,0-5 7-15,0-11-5 16,-16-13 9-16,-19-7 10 16,-9-2 16-16,-12 0 1 15,-4-10-33-15,1-17 13 16,23-8-14-16,0-5 4 16,12 4-10-16,16-2 0 15,8 6-3-15,0 0 0 16,0-4-7-16,44 2-3 15,4-5 5-15,31 3-16 16,5 0-20-16,-5 6-37 16,5 13-20-16,-4 4-89 0,-9 3-45 15,-11 10-115 1,-12 0-290-16</inkml:trace>
  <inkml:trace contextRef="#ctx0" brushRef="#br0" timeOffset="24633.2">13557 8693 554 0,'0'0'368'0,"0"0"-108"15,0 0-69-15,0 0-43 0,0 0-61 0,0 0-42 0,0 0-28 16,0 0-15-16,0 7-2 16,12-2-16-16,12 0-53 0,0 6-237 15,-1-5-419-15</inkml:trace>
  <inkml:trace contextRef="#ctx0" brushRef="#br0" timeOffset="29669.09">7202 9750 116 0,'0'0'358'0,"0"0"-239"0,0 0-41 0,0 0 105 16,0 0-48-16,0 0-1 15,0 0 4-15,0 0-44 16,0 0 9-16,0 0-4 15,0 0-41-15,0 0-8 16,-8 0-15-16,8 0-6 16,0 0-8-16,-4 0-7 15,4 0-1-15,0 0 0 16,0 0-11-16,0 0-1 0,0 0 3 16,0 0-4-16,12 0-2 15,60 0 1-15,35 0 2 16,33-17-1-16,7 3 0 15,-15-3 0-15,-17 1 0 16,-8 7 0-16,-27 0 0 16,-32 2 0-16,-12 5 0 15,-24 2 0-15,-12 0 0 16,0 0 1-16,0 0-1 16,0 0 0-16,0 0 2 15,0 0-1-15,0 0-1 16,0 0 2-16,0 0-2 15,0 0-14-15,0 0-40 16,-4 0-102-16,-40 0-312 0</inkml:trace>
  <inkml:trace contextRef="#ctx0" brushRef="#br0" timeOffset="31982.99">4738 9118 489 0,'0'0'214'0,"0"0"-34"0,0 0-69 0,0 0 0 0,0 0-33 15,0 0-14-15,47-60 7 16,-47 50-25-16,0 4 9 16,0 0 7-16,0 6-38 0,0 0 17 15,0 0-18-15,0 0-4 16,0 0-2-16,-35 0-15 16,-21 16 4-16,-16 15-12 15,-11 4 1-15,3 7 3 16,-16 10 2-16,17-1 0 15,-5-1 2-15,13 0-2 16,3-10 0-16,8-7-1 16,24-12 1-16,4-4 1 15,9-10 6-15,11-5-11 16,12-2 10-16,0 0 5 0,-12 0-2 16,12-2 1-1,-12-22-8-15,12-3-1 0,0-2-1 16,0 0 0-16,0-2 1 15,0 3 1-15,0 5 0 16,0 6-2-16,0 7 1 16,0 5 3-16,0 5 2 15,0 0 3-15,0 0-6 16,0 0-3-16,0 12-5 16,-24 21 0-16,0 7 5 15,12 3 3-15,0 3-3 16,4-4-2-16,8-8 2 15,0-5-2-15,0-7 2 16,0-6 0-16,20-3-2 0,16-4 1 16,0-2 0-16,7-7 0 15,-3 0-5 1,4 0-27-16,-8 0-91 0,-12 0-99 16,0-7-167-16</inkml:trace>
  <inkml:trace contextRef="#ctx0" brushRef="#br0" timeOffset="32733.36">2588 9949 778 0,'0'0'270'0,"0"0"-118"0,0 0-20 16,0 0-60-16,0 0-54 15,0 0-17-15,-24 81 34 0,24-29 22 16,0-1-6-16,0-1-26 16,0-8-13-16,0-5-6 15,0-15 4-15,0-7-7 16,0-12 5-16,0-3-7 16,0 0 10-16,0 0 2 15,0-9 23-15,0-22 4 16,0-18-26-16,-20-7-8 15,4-15-1-15,-4-2 0 16,8 4 2-16,0 15-3 16,12 19-2-16,0 15 15 15,0 15-7-15,0 5-2 16,0 0-4-16,0 0-4 16,0 9-9-16,0 26 1 15,56 15 8-15,4 4 1 0,-13 3-1 16,21 0 0-16,-20-6-2 15,0-6 2-15,-1-13-2 16,-15-10-5-16,-8-9 3 16,-8-6 0-16,-8-7 3 15,4 0-2-15,0 0 3 16,0-7 0-16,0-19 3 16,0-12 0-16,0-7-1 15,-12-2-1-15,0-6 2 16,0 2 0-16,0 5-1 15,-12 12-2-15,0 12 1 0,0 5-1 16,12 8 1-16,0 3-2 16,-12 1 1-16,12 5-10 15,0 0-36-15,0 0-60 16,0 0-103-16,0 11-75 16,0 8-103-16</inkml:trace>
  <inkml:trace contextRef="#ctx0" brushRef="#br0" timeOffset="33573.1">3268 10090 607 0,'0'0'226'0,"0"0"-111"0,0 0-13 0,0 0-18 0,0 0-16 0,0 0 3 16,152-26-4-16,-128 8 2 16,-12-5 11-16,-4 4-17 15,-8 1-24-15,0 7-8 16,0 5-2-16,0 3-6 16,0 3-7-16,0 0-8 15,0 0-6-15,-36 3-2 16,-8 23-1-16,-4 5-3 15,12 0 2-15,24 4 1 16,4-5-2-16,8-2-3 16,0-4 6-16,0-1-3 0,44-3-1 15,12-8 1-15,8-7-3 16,3-5 1-16,5 0-2 16,-4 0 7-16,3-9 0 15,-3-13 0-15,-20-2 0 16,-12-3 0-16,-4 3 0 15,-21-3 0-15,-7 3 1 16,-4 2 0-16,0 2 3 16,0 11 0-16,0 6-2 15,-15 3-2-15,-17 0-8 16,-4 0-3-16,12 0 8 0,4 10 0 16,8-3 0-1,8 4 3-15,-4-7-3 0,8 1-4 16,0 3 4-16,0-1 3 15,0-2-3-15,0 1 2 16,0 0 2-16,0 1-2 16,8 0 1-16,8-2 0 15,4 12-3-15,4 1 6 16,0 15-3-16,0 5 0 16,0 13 1-16,-1 5 0 15,-3 7 0-15,-4 8 2 16,4 2 2-16,-8-1 8 15,0 3-6-15,-12-9 5 16,0-13 2-16,0-5-1 0,0-14 0 16,0-14 8-16,-12-9 6 15,-20-11 0-15,-16 0 7 16,-11-5 1-16,-9-35-26 16,16-11-3-16,-3-3-3 15,31-6-1-15,24 0-2 16,0 2 0-16,0 0 0 15,36 7-3-15,31 6-5 16,5 2-22-16,23 9-41 16,-3-2-47-16,23 6-165 15,-7 9-124-15</inkml:trace>
  <inkml:trace contextRef="#ctx0" brushRef="#br0" timeOffset="33718.69">4750 10258 629 0,'0'0'358'0,"0"0"-107"0,0 0-70 0,0 0-63 0,0 0-58 16,0 0-57-16,12 10-3 15,0-5-9-15,19-2-158 16,5-3-299-16</inkml:trace>
  <inkml:trace contextRef="#ctx0" brushRef="#br0" timeOffset="34533.42">12215 9239 610 0,'0'0'264'0,"0"0"-92"0,0 0-57 0,0 0-23 16,0 0-29-16,0 0-14 15,0-10 4-15,0 10 14 16,0 0-11-16,0 0-13 16,0 0-21-16,0 0-9 15,0 0-5-15,0 0-7 16,0 0-1-16,0 0 1 16,0 0-1-16,0 0-3 15,0 0-5-15,0 0-3 0,0 0-69 16,0 0-121-1,0 0-143-15</inkml:trace>
  <inkml:trace contextRef="#ctx0" brushRef="#br0" timeOffset="35400.01">3280 11061 742 0,'0'0'176'16,"0"0"-104"-16,0 0 59 0,0 0-25 0,0 0-32 0,0 0 8 15,-4 0 1-15,4 0-22 16,0 0-8-16,0 0-22 15,0 0-15-15,0 0-1 16,0 0-11-16,0 0 2 16,0 0-3-16,0 0-2 15,0 0-1-15,0 0 0 0,0 0 0 16,0 0 0-16,0 0 0 16,0 0-6-16,0 2-29 15,0 6-104-15,0 1-104 16,-19-2-249-16</inkml:trace>
  <inkml:trace contextRef="#ctx0" brushRef="#br0" timeOffset="36316.11">2345 11172 870 0,'0'0'194'0,"0"0"-81"16,0 0 37-16,0 0-25 0,0 0-28 15,0 0-35-15,-24-27-22 16,24 27-3-16,0 0-11 0,-4 0-15 16,4 0 3-16,0 0-9 15,0 19-5-15,0 3 0 16,0 15 1-16,4-8 6 16,20-4-7-16,0 1 5 15,-4-8-2-15,3 0-1 16,-11-1 0-16,-12-3 0 15,12-5-1-15,0-3 6 16,-12-6-3-16,0 0-1 16,12 0 3-16,-12 0-5 15,0 0 7-15,12 0-2 16,8 0 0-16,8-9 0 16,8-13-2-16,8-7-2 15,23-13 1-15,-3-5-2 0,16-7-1 16,3-6-2-16,9-4-4 15,3 11-14-15,9-2-47 16,-1 4-73-16,-11 4-186 16,-16-8-388-16</inkml:trace>
  <inkml:trace contextRef="#ctx0" brushRef="#br0" timeOffset="37619.42">1935 7461 738 0,'0'0'181'0,"0"0"-35"16,0 0 43-16,0 0-29 0,0 0-43 16,0 0-21-16,-223-51-27 0,223 51-22 15,0 0-20-15,0 0-11 16,0 0-6-16,47 0-10 15,81 0 0-15,83 0 11 16,60-8-3-16,31-9-5 16,1 3-3-16,3 2 2 15,-19 0-1-15,-40 2 3 16,-24-2-5-16,-36 5 4 16,-24-3-2-16,-31 5-1 15,-21 1-2-15,-27-4 2 16,-24 7 0-16,-1-3 1 15,-11 1 12-15,-4-1-7 16,-20 1 19-16,-12 3-10 0,-12-2 1 16,0 2-6-16,0 0-2 15,0 0-2-15,0 0-6 16,0 0 0-16,-24-5-41 16,-48 5-73-16,-31 0-118 15,-17 0-266-15</inkml:trace>
  <inkml:trace contextRef="#ctx0" brushRef="#br0" timeOffset="46132.9">17718 12255 781 0,'0'0'222'0,"0"0"-57"0,0 0-27 0,0 0-46 16,0 0-46-16,0 0-18 15,0 0-11-15,0 0-2 16,-12 0 6-16,71 0 22 16,9 0 6-16,4 0-18 15,11-3-8-15,-3-7-10 16,16 1-3-16,-5-6-4 16,-7 4-2-16,-17-5-2 15,-19 3 0-15,-12 2 0 16,-16 4-2-16,-16 0 3 15,4 4 1-15,-8-3-1 0,0-2-1 16,0 3 7-16,0-4-9 16,-12-4 8-16,-32 0-8 15,8 2-2-15,-19 1 2 16,7-1 0-16,0 1 2 16,4 0-1-16,16 5 0 15,4 5 4-15,13 0 0 16,3 0 3-16,4 0 8 15,-4 0 0-15,8 0-4 16,0 0-1-16,0-2-7 16,0 2-2-16,0 0-2 15,0 0-3-15,0 0 3 16,0 0-6-16,43 0 4 16,5 0 2-16,20 0 2 15,-16 11-2-15,3 3-1 0,5-1 1 16,-24 2 1-16,0 4 0 15,-12-2-1-15,-4 7-2 16,-8-1 1-16,-12 5 1 16,0 4 0-16,0-3-2 15,-12 6-5-15,-24-4-10 16,-8 1-24-16,-4 3-38 16,0-4-60-16,1 1-64 15,-1-6-120-15,4-8-329 16</inkml:trace>
  <inkml:trace contextRef="#ctx0" brushRef="#br0" timeOffset="48765.53">16213 11073 881 0,'0'0'199'0,"0"0"-41"0,0 0-34 15,0 0 6-15,0 0-45 16,0 0-57-16,35-88-18 0,-11 132-6 16,8 19 14-16,-8 14-4 15,8 2-8-15,-16 5 2 16,-4-16-7-16,0-10 12 16,-4-17-10-16,-4-16 2 15,4-8-7-15,-8-11 2 16,0-6 0-16,0 0 9 15,0 0 13-15,0-19 37 16,-24-27-18-16,-44-13-34 16,8-21 3-16,1-27-1 15,-9-15-4-15,32-11 1 16,28 7-6-16,8 22-3 16,0 16 3-16,44 25 0 0,16 14-2 15,-13 13-1-15,-3 17 2 16,-8 12-3-16,-4 7 0 15,-4 0-4-15,4 35 3 16,-8 13 0-16,-13 9 2 16,-11 3-5-16,0 7-3 15,-55-3-15-15,-17 4-22 16,12-2-9-16,13-8-28 16,11-3-46-16,16-10-33 15,20-2-82-15,0-13-129 16,0-9-258-16</inkml:trace>
  <inkml:trace contextRef="#ctx0" brushRef="#br0" timeOffset="49487.41">16734 11131 482 0,'0'0'431'0,"0"0"-201"0,0 0-62 0,0 0-88 0,0 0-25 15,0 0-44-15,0 54 1 16,0-19 20-16,-8 10-29 16,8-2 5-16,0 3-8 15,0-6 4-15,0-7-7 16,20-5 3-16,8-11-1 16,16-7 1-16,-8-10 0 0,-1 0 5 15,1 0-1-15,8 0 2 16,-20-17 3-16,-12-12-9 15,0-9 19-15,-12-4-2 16,0-6 10-16,-12-3-1 16,-32-1-3-16,-8 10-5 15,-3 13-13-15,11 17 7 16,-4 12-2-16,8 0 3 16,-4 2-11-16,21 28-2 15,3 1-6-15,16-1 2 16,4 3 3-16,0 0-1 0,12-9 0 15,23-1 1 1,33-8 1-16,-8-9-1 0,0-6-5 16,-1 0 5-16,1 0-3 15,-16-15 4-15,12-16 1 16,-9-6-1-16,-19-3 1 16,4-7 1-16,-20 2 0 15,0-2 0-15,0 9 0 16,-12 18 0-16,0 11 0 15,0 9 13-15,0 0-4 16,0 0-4-16,0 12-7 16,20 27-7-16,8 12 7 15,7 6 0-15,9 1 1 16,4 1-1-16,0-6 0 16,-4 3 0-16,-16-16 0 0,-21-4 2 15,5-8-2 1,-12-9 3-16,0-6-1 0,0-1 6 15,-43-6 8-15,-17-1-11 16,0 1-1-16,0-4 0 16,13-2-4-16,15 0-1 15,-4 0-4-15,24 0-19 16,12-8-50-16,0-6-98 16,12-4-143-16,68-2-265 15</inkml:trace>
  <inkml:trace contextRef="#ctx0" brushRef="#br0" timeOffset="49666.77">18255 11376 1047 0,'0'0'320'0,"0"0"-81"0,0 0-131 0,0 0-59 0,0 0-29 15,0 0-18-15,48-44-2 16,-40 37-14-16,4 7-65 15,0 0-233-15,4 0-528 16</inkml:trace>
  <inkml:trace contextRef="#ctx0" brushRef="#br0" timeOffset="51516.34">21759 9907 502 0,'0'0'151'0,"0"0"30"0,0 0-59 0,0 0 6 16,0 0-8-16,0 0-32 15,-279-9-26-15,243 9 24 16,16 0 15-16,9 0-34 0,7 0-13 16,4 0-11-16,-8 0-14 15,8 0-13-15,0 0 4 16,0 0-10-16,0 0-10 15,0 0-1-15,8 0-3 16,63 0 4-16,57 0 2 16,35 0 1-16,24 0 1 15,4 0 4-15,4 0-8 16,-8 0 3-16,-23-5-5 16,-21-2 7-16,-40 5-5 15,-35-6 0-15,-32 6 5 16,-24 2-3-16,-12-4 2 0,0 4 1 15,0 0-2 1,0 0 15-16,0 0-16 0,0 0 8 16,0 0 5-16,0 0-12 15,-20 0 0-15,-16 0-6 16,-16 0 2-16,-15 0-6 16,-1 0-32-16,-16 0-46 15,-7 16-114-15,-5 0-216 16,17-6-634-16</inkml:trace>
  <inkml:trace contextRef="#ctx0" brushRef="#br0" timeOffset="54200.35">23969 9469 946 0,'0'0'132'0,"0"0"43"0,0 0-47 0,0 0-47 0,0 0-55 16,0 0-6-16,326-8 33 16,-91-10-21-16,20-2-18 0,16 7 3 15,-17 0 8-15,-27 2-12 16,-31 6-3-16,-69-1-10 15,-43 3 2-15,-41 0-8 16,-27 3 13-16,-16-5-7 16,0 5 2-16,0-5 5 15,0-4 1-15,0-7 12 16,-4-5-20-16,-40-5 2 16,-3-3-7-16,-1 0 10 15,4 2-5-15,8 6 0 16,12 11 1-16,12 4 15 15,12 2-3-15,0 4 4 0,0 0-9 16,0 0-8-16,0 0 0 16,12 0-7-1,44 17-2-15,16 6 9 0,-5 5 0 16,-15-4 6-16,-8 3-12 16,-20 2 11-16,-24-3-6 15,0 8 1-15,0 3-6 16,0 4 5-16,-32 0 0 15,-16 5-25-15,-11-9-42 16,23 0-85-16,4-14-79 16,16-9-126-16,16-11-336 15</inkml:trace>
  <inkml:trace contextRef="#ctx0" brushRef="#br0" timeOffset="54782.5">26995 9087 943 0,'0'0'228'0,"0"0"-59"0,0 0-44 0,0 0-81 16,0 0-38-16,0 0 9 16,0 120 41-16,0-60-24 15,0 5-11-15,0-5-10 16,-12-9-3-16,0-20-6 0,0-17 1 15,12-6-1 1,0-8 1-16,0 0 3 0,-8-15 22 16,-4-23 11-16,-4-11-32 15,-8-13-6-15,12-9 3 16,-8-2 0-16,8 3 8 16,12 10 0-16,0 16-7 15,0 21 12-15,0 14-10 16,0 9 1-16,0 0-8 15,0 0-3-15,0 34-8 16,48 9 11-16,20 14 0 16,3 3 0-16,1-7-1 15,-4-2 2-15,-8-10-2 16,-5-12 1-16,-7-7-1 16,-24-13-2-16,0-9 3 0,0 0 0 15,0 0 0-15,7-31 3 16,-7-15-1-16,-12-6 4 15,-12-15-2-15,0-9 1 16,0-14 2-16,0 2-1 16,-24 11 2-16,-7 16-2 15,7 28 6-15,20 16-3 16,-8 12-9-16,4 5 0 16,8 0 0-16,0 0-11 15,0 18-54-15,0 24-43 0,0 11-36 16,0 1-98-1,44 1-82-15,-5-7-127 0</inkml:trace>
  <inkml:trace contextRef="#ctx0" brushRef="#br0" timeOffset="55532.47">27791 9210 415 0,'0'0'196'16,"0"0"48"-16,0 0-128 0,0 0 9 0,0 0-34 15,0 0 6-15,80 2-27 16,-68-2-16-16,7-14 15 16,-7-8-8-16,0 2-17 15,-12-2-6-15,0 4 8 16,0 1-21-16,0 5 2 0,0 1-10 16,-20 9-4-16,-15 2-2 15,-1 0-10-15,-12 2-1 16,-8 27-3-16,8 7-1 15,5 4 4 1,19 8-3-16,12 0 2 16,12-4-1-16,0-6 1 0,0-3-2 15,32-9 3-15,27-9-1 16,13-2 0-16,20-13 1 16,-9-2 0-16,9 0 0 15,-9-28 2-15,-3-13-1 16,-8-9 0-16,-13 5 2 15,-15-1-1-15,-20 4-1 16,0 9 0-16,-24 7 5 0,0 8 2 16,0 2-2-1,0 12 0-15,-24 2-6 0,-24 2-1 16,1 0 1-16,3 0-2 16,8 17-6-16,16 6 4 15,4 3 4-15,16 3-4 16,0 2-1-16,0 1-6 15,0 2 9-15,4 3-3 16,28 0 2-16,4 4 2 16,0 6 0-16,7 4 0 15,5 7 2-15,-12 6-1 16,20 2 0-16,-28 8 0 16,-4-2 1-16,-5-7-1 0,-19-9 14 15,0-11 0-15,0-13 2 16,-7-12 1-16,-33-5 10 15,-16-13 1-15,-4-2-7 16,1 0 5-16,3-29-3 16,-4-10-13-16,28-12 10 15,8-1-14-15,24-2 0 16,0 3-5-16,0 3 2 16,8 8-3-16,40 9-9 15,12 8-7-15,11-5-28 16,9 11-43-16,28 0-46 15,7 5-173-15,1 6-162 16</inkml:trace>
  <inkml:trace contextRef="#ctx0" brushRef="#br0" timeOffset="55683.36">29483 9529 1089 0,'0'0'327'0,"0"0"-117"0,0 0-111 0,0 0-65 0,0 0-34 0,0 0 0 16,0-14-24-16,0 14-152 16,0 0-356-16</inkml:trace>
  <inkml:trace contextRef="#ctx0" brushRef="#br0" timeOffset="59132.57">29157 7953 625 0,'0'0'246'0,"0"0"-91"0,0 0 32 15,0 0-59-15,0 0-12 0,0 0-22 16,0 0-44-16,20-63-25 15,-52 87-18-15,-16 15-1 16,-8 12 2-16,-4 9 2 16,-7 11-2-16,-5 1-3 15,0-2-4-15,13 0-1 16,3-12 1-16,20-12-1 16,12-17 9-16,12-16-9 15,12-13-5-15,0 0 5 16,0 0 11-16,0 0 1 0,0 0 0 15,-12-17 6-15,12-8-6 16,-12-1-11-16,4 5 1 16,8 0-2-16,0 11 5 15,0-1-3-15,-4 9-1 16,4 2 0-16,-7 0 1 16,3 0-2-16,-8 18-8 15,4 17 0-15,8 7 8 16,0-1 0-16,0-1-2 15,0-1 2-15,8-7 0 16,31-10-2-16,5-9 2 16,12-10 0-16,-8-3 4 15,0 0-4-15,7 0 0 16,-15-7-12-16,4-12-16 16,-8-1-17-16,-12-1-75 15,11-9-94-15,-3-1-195 0</inkml:trace>
  <inkml:trace contextRef="#ctx0" brushRef="#br0" timeOffset="59934.07">29376 7401 216 0,'0'0'752'0,"0"0"-518"0,0 0-87 0,0 0-25 16,0 0-64-16,0 0-35 0,0 31-22 15,0 21 37-15,0 14 8 16,0-3-18-16,0-2 2 16,4-11-18-16,-4-15 10 15,0-14-8-15,0-10-1 16,0-11-3-16,0 0-1 16,0 0 12-16,0 0 6 15,0-34 24-15,0-15-29 16,-16-12-15-16,-40-14 2 15,12-13 4-15,4-8-3 16,-3-9-5-16,27 3 0 16,16 6-2-16,0 18-1 15,0 13 3-15,4 12-5 16,31 18-3-16,9 7 2 16,4 6-2-16,8 8 0 0,3 6-9 15,1 1-9-15,12 7-13 16,-4 0-50-16,-9 7-29 15,-3 27-58-15,-20 9-87 16,-32 7-115-16,-4-3-372 16</inkml:trace>
  <inkml:trace contextRef="#ctx0" brushRef="#br0" timeOffset="60166.35">29177 7484 762 0,'0'0'219'0,"0"0"-64"0,0 0-57 0,0 0 19 0,0 0-45 16,0 0-28-16,350-62-5 16,-274 47-34-16,3 5 0 15,-19 1 4-15,-4 9-9 16,-9 0-56-16,1 0-69 15,0 0-123-15,-4 5-159 16</inkml:trace>
  <inkml:trace contextRef="#ctx0" brushRef="#br0" timeOffset="61366.19">30275 7495 695 0,'0'0'288'0,"0"0"-90"15,0 0-72-15,0 0-31 16,0 0 22-16,0 0-35 16,4-93-18-16,-27 93-24 15,-13 0-8-15,-20 0-20 16,-4 8-5-16,1 21-7 16,-1 9-4-16,24 0-2 15,12 6 6-15,4-2-2 16,20-8 1-16,0-1-1 0,0-15-3 15,8-2 1-15,28-6-2 16,0-10 3-16,12 0 3 16,-1 0 0-16,9-23 2 15,-8-11-2-15,8-8 0 16,-17 1 1-16,-3-1-1 16,-16 15 2-16,-20 7 5 15,0 14-1-15,0 6 16 16,0 0-6-16,0 0-6 15,0 0-10-15,0 26-5 16,0 5 3-16,0 7 2 16,0 0 0-16,12-3-5 15,12-6 5-15,12-7 0 16,-4-6-2-16,4-8 1 16,-1-4-2-16,1-4 2 0,8 0 1 15,4-18 2-15,0-19-2 16,-1-9-1-16,1-11 1 15,0-5 2-15,-12-10-1 16,-16-9 1-16,4-7 3 16,-24 1 0-16,0 10-3 15,0 16 9-15,0 16 1 16,0 21 13-16,0 18-3 16,0 2 4-16,0 4 3 15,0 0-13-15,0 0-16 16,0 34-10-16,-24 15 7 15,4 18 3-15,8 12 0 0,12 2-4 16,0 6 4-16,0-4 1 16,0-10-1-16,0-10-11 15,32-15 5-15,15-10-5 16,-11-21 2-16,-4-6 3 16,-16-8-10-16,8-3 14 15,8 0 1-15,16-15 2 16,7-17-2-16,5-9-2 15,-12 0 1-15,8-4 2 16,-17 4 2-16,-7 12 0 16,4 11-2-16,-16 10 0 15,-8 8-2-15,0 0 2 16,4 0-11-16,16 10 11 0,-4 19-5 16,-5 2 4-1,-3 5 1-15,-20 2 1 0,0-3 3 16,0 2-4-16,-36-6 2 15,-19-4-1-15,-17-11-1 16,24-9-8-16,1-7 8 16,11 0 7-16,12 0-5 15,16 0 2-15,8 0-4 16,0 0 0-16,0 0-1 16,0 0-5-16,32-7 6 15,31-9-4-15,17-2 1 16,12-3 3-16,3-4 0 15,9-6-2-15,-9-3 2 16,-11-3-5-16,-16 2 5 0,-21 1 5 16,-15 3-5-1,-28 3 0-15,-4 14 2 0,0 5 0 16,0 5 13-16,0 4-4 16,-24 0-11-16,-16 10 0 15,-15 24-2-15,23 8-1 16,8 5 3-16,24-3-1 15,0 0 1-15,8-5-1 16,52-10 0-16,11-7-3 16,9-10-6-16,12-4 3 15,-9-8-13-15,9 0-13 16,-21-4-10-16,-11-15-23 16,-16-3-51-16,-20 6-105 0,-20 3-184 15</inkml:trace>
  <inkml:trace contextRef="#ctx0" brushRef="#br0" timeOffset="62071.14">30992 8425 825 0,'0'0'217'0,"0"0"-6"0,0 0-68 0,0 0-11 0,0 0-54 0,0 0-35 16,32-78-20-1,-32 91-18-15,-12 27-4 0,-32 24 26 16,-27 12 7-16,-1 20-13 16,-20 0-2-16,9 6 4 15,-33 4-12-15,13-4-9 16,-13-10 1-1,-3-4 0-15,15-6-3 0,-3-11 0 16,39-16-2-16,16-16 0 16,21-16 2-16,19-12 1 15,12-9 1-15,-12-2 0 16,4 0 4-16,-8 0 4 16,-8-24-10-16,0-5 0 15,4-6-2-15,4-1 5 16,8 5-3-16,4-1 1 0,-16 13-1 15,20 3-2 1,0 3 2-16,-12 10 1 0,12 3 6 16,0 0-5-16,0 0-3 15,0 0 1-15,0 20 0 16,0 11 0-16,0 6 3 16,0-6-3-16,24 0-1 15,12-5-1-15,0-8 2 16,20-2 0-16,11-6 5 15,21-10-5-15,11 0-4 16,9 0-5-16,11-22-48 16,-15-13-57-16,-9-3-173 15,-7-4-276-15</inkml:trace>
  <inkml:trace contextRef="#ctx0" brushRef="#br0" timeOffset="71754.34">8723 17626 588 0,'0'0'137'0,"0"0"48"0,0 0-58 0,0 0-8 16,0 0 0-16,0 0-35 15,0 0 9-15,0 0-3 16,-211-47-32-16,199 47-20 16,12 0-20-16,0 0-9 0,0 0-8 15,0 0 6 1,0 0-7-16,0 0-3 0,0 0 3 16,68 0 4-16,16 4 9 15,43 5 1-15,16-5 0 16,9-3-4-16,19 3-1 15,-16-4-3-15,8 4 0 16,1-4-4-16,-1 0 1 16,24 0 2-16,0 0-5 15,12 0 2-15,0-4-2 16,0-1 5-16,-4 1-5 16,-19 2 0-16,3-2-6 15,4-3 6-15,4 3-5 16,0 3 4-16,0-7 2 15,0 5 0-15,-7-4 4 0,-5 3-4 16,0-2-1 0,-12 1 0-16,-11-1 0 0,-13 0 6 15,-12-4-6-15,-19 1 0 16,-5 2 0-16,-7-1 2 16,3 3 1-16,-3 3-3 15,-12-2 0-15,-17 1 0 16,-19 3 1-16,-12-3-1 15,-4 3 4-15,-20-5-1 16,-8 5 8-16,4 0 10 16,-8 0-10-16,0 0 3 15,0-1-6-15,0 1-5 0,0-4 2 16,0 4-5-16,0 0 0 16,0 0-7-16,-32 0-65 15,-28 0-106 1,0 0-334-16</inkml:trace>
  <inkml:trace contextRef="#ctx0" brushRef="#br0" timeOffset="73466.14">19047 17596 684 0,'0'0'170'0,"0"0"-82"0,0 0 56 0,0 0-33 16,0 0-23-16,0 0-19 15,-79 0-20-15,79 0 7 16,0 0-48-16,0 0 21 0,71 0-13 16,45 0 21-1,59 0 14-15,44 0-28 0,32 0-16 16,36 0-5-16,19-17 15 16,21-6-6-16,3-1-11 15,17-5-1-15,7-1 1 16,16 7 8-16,-3-6-4 15,-17 7-4-15,-28 2 0 16,-39 3 0-16,-28 9 1 16,-68-1 8-16,-60 2-7 15,-63 7 5-15,-40-2 12 16,-24 2 19-16,0 0-4 16,0 0-15-16,0 0 14 15,0 0-14-15,0 0-10 16,0 0-1-16,0-5-4 15,0 5-4-15,0 0-1 16,0 0 1-16,0 0-9 0,0-2-30 16,0-2-54-1,0-2-55-15,0-6-109 0,0-10-147 16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5-08-12T06:24:03.815"/>
    </inkml:context>
    <inkml:brush xml:id="br0">
      <inkml:brushProperty name="width" value="0.05292" units="cm"/>
      <inkml:brushProperty name="height" value="0.05292" units="cm"/>
      <inkml:brushProperty name="color" value="#FF0000"/>
    </inkml:brush>
  </inkml:definitions>
  <inkml:trace contextRef="#ctx0" brushRef="#br0">20031 6464 277 0,'0'0'621'0,"0"0"-522"0,0 0 24 0,0 0-18 16,0 0-38-16,0 0-17 15,0 0-22-15,-108 25-8 16,216-18 3-16,67-7 88 15,24 0-66-15,32 0-37 16,-8 0 13-16,-12 0-8 16,-20 0-12-16,-16 0 2 15,-11 0-2-15,-37 0 0 16,-23 0 0-16,-33 0 1 16,-35 0 2-16,-24 0-3 0,-12 0 4 15,0 0-4 1,8 0 1-16,-8-4-2 0,12 4 0 15,-8-3 0-15,4 0-29 16,16 3-76-16,12 0-85 16,31 0-51-16,41 0-139 15</inkml:trace>
  <inkml:trace contextRef="#ctx0" brushRef="#br0" timeOffset="585.91">24586 6547 515 0,'0'0'290'0,"0"0"-131"0,0 0 13 0,0 0-35 0,0 0-23 15,0 0-19-15,-175-7-26 16,175 7-23-16,0 0-17 16,0 0-22-16,27 0 8 15,77 0-14-15,47 0 30 16,60 0-13-16,12 0-6 15,-4-3-12-15,-8-2-2 16,-35 4 2-16,-13-3 3 16,-56 0-1-16,-27 4-4 15,-24-1 2-15,-29-7 0 16,-7 3 9-16,-8-1-9 0,-8 5 3 16,-4 1-2-16,0 0-1 15,0 0-16-15,0 0-26 16,-4 0-88-16,-43 0-141 15,-9 0-174-15</inkml:trace>
  <inkml:trace contextRef="#ctx0" brushRef="#br0" timeOffset="3483.62">14234 12789 731 0,'0'0'277'0,"0"0"-170"0,0 0 51 15,0 0-37-15,0 0-43 0,0 0-21 16,0 0-29-16,-20 0-4 16,147 0-11-16,36-8 14 15,5-4-23-15,-17 0 7 16,-28 5-11-16,-27 1 3 15,-28 0-2-15,-40 6-1 16,-9 0 0-16,-19 0 0 16,0-3 0-16,0-7 4 15,0-9-4-15,-19-3 0 16,-29-7-1-16,12 1 0 16,-8-2 0-16,4 9 2 15,4 1-2-15,5 8 5 0,7 6 2 16,24 3 5-1,0-1 16-15,0 4-2 0,0 0-22 16,0 0 3-16,0 0-6 16,12 0-13-16,43 20 13 15,-3-2 1-15,4 4 0 16,-20 3-1-16,12 1 6 16,-25-1-6-16,-15 4-1 15,-8 5-4-15,0 12-12 16,-23 5-62-16,-45 5-63 15,8-1-100-15,-8-4-159 16</inkml:trace>
  <inkml:trace contextRef="#ctx0" brushRef="#br0" timeOffset="5882.7">20115 8061 632 0,'0'0'213'0,"0"0"-61"0,0 0-22 15,0 0-13-15,0 0-40 0,0 0 11 16,-188 0-27-16,164 0-6 0,1 0 7 16,11 0-13-16,12 0-14 15,0 0-6-15,0 0-5 16,0 0-4-16,0 0-3 15,0 0-9-15,0 0-3 16,24 0 2-16,47 3-4 16,45 3 10-16,35-6 2 15,12 0-8-15,12 0 2 16,-11 0-3-16,11 0-6 16,4 0-4-16,-8 0 4 0,-4 0 2 15,5 0-2 1,-5-6-1-16,-8-7 1 0,-8 4 0 15,-31 0 2-15,-1-5-2 16,-31 8 0 0,-24-2 0-16,-9 4 0 0,-19-1 0 15,-4 0 0-15,-8 2 0 16,-12-3 1-16,0 3-1 16,-12-2 1-16,4 5-1 15,-4 0 2-15,0-2 3 16,0 2-3-16,0 0 1 15,0 0-3-15,0 0 1 16,-36 0-1-16,-48 0 2 16,-11-4 4-16,-33 4-10 15,-31 0 7-15,-4 0-3 0,-12 0 0 16,19 0 1-16,-7 0 1 16,20 0 3-16,-16 0-5 15,7 0-2-15,9 0 2 16,-8 0 7-16,-1 4-7 15,25-2 0-15,8 6-8 16,15-2 6-16,24 1 1 16,-3 2 1-16,27-3 1 15,16-3-1-15,8 0 0 16,16 0 0-16,16-3 2 16,0 4-1-16,0-4-1 15,0 0 0-15,0 0 0 16,0 0 0-16,0 0-3 15,0 0 0-15,60 3 3 0,36-3 2 16,43 0-1-16,36 0 5 16,36 0-4-16,8 0-2 15,4 0 2-15,-8 0-2 16,-20 0-5-16,4 0 5 16,-23 0 1-16,-13 0-1 15,-12 0 0-15,-31-3-1 16,-17-1 1-16,-19 4 0 15,-17 0 2-15,1-3-2 16,-28 3 3-16,-8-3-5 16,-16 0 2-16,-4 3 0 0,-12 0 3 15,0 0-2 1,0 0 1-16,0 0 0 0,0 0 0 16,0 0 3-16,0 0-2 15,0 0 4-15,0 0-6 16,0-5 0-16,0 5 1 15,0 0-2-15,0 0-12 16,-28 0-37-16,-40 0-76 16,-35 5-164-16,-17 11-307 15</inkml:trace>
  <inkml:trace contextRef="#ctx0" brushRef="#br0" timeOffset="7816.98">18793 9580 560 0,'0'0'225'0,"0"0"-52"0,0 0-52 0,0 0-18 15,0 0-25-15,0 0 4 16,12-92 1-16,-12 91-12 16,0-5 13-16,0 6-21 0,0 0-14 15,0 0-13 1,0 0-13-16,0 0-9 0,0 0-8 15,0 0-6-15,0 0 0 16,0 0-1-16,0 27-2 16,0 8 3-16,0 16-4 15,0 6 9-15,0 5-5 16,0 13 12-16,0-2-3 16,0 7-9-16,-12-1 9 15,0 2-7-15,12 1 5 16,-12-3-7-16,0-1 0 15,4-9 3-15,8 1-2 16,0-5 1-16,0-6-4 16,0 1-1-16,0-1 3 15,0 1 6-15,0-5-6 0,0 1 4 16,0-10 1-16,0-4-3 16,0-11 0-16,0-4 2 15,0-10-2-15,0-10-1 16,0-3 0-16,0-4 1 15,0 0-1-15,0 0 4 16,0 0 3-16,0 0 11 16,0-4 20-16,0-27-12 15,0-11-21-15,0-10-6 16,0-12-5-16,8-3 5 16,4-4 0-16,0-3 4 15,0-6-3-15,0-1-1 0,0-7 0 16,-12-9 0-1,11 5-4-15,-3-1 3 0,-4 2-1 16,4 14 2-16,-4 0 0 16,4 6 5-16,-8 6-5 15,0 1-4-15,0 8 4 16,0 1 0-16,0 8 1 16,0 15-1-16,0 13 0 15,0 10 1-15,0 9-1 16,0 0 0-16,0 0-2 15,0 0 1-15,0 0-2 16,0 0-3-16,0 19 0 16,0 19 4-16,-8 12 4 15,-4 14-4-15,0 9 2 16,-11 10-1-16,11 6 1 0,-12 5 1 16,-8 5 1-16,8-2-2 15,8 0-2-15,4-10 2 16,0 1 0-16,4-6 0 15,4-3 0-15,4 3 0 16,-8-2 0-16,-4-12 3 16,12-2-3-16,0-13-4 15,0-8 4-15,0-14 6 16,0-5-6-16,0-13-1 16,0-6 0-16,0-5 1 0,0-2 0 15,0 0 3 1,0 0-2-16,0 0 0 0,0 0 3 15,0-22 0-15,0-20-2 16,0-13-2-16,0-7-2 16,0-14-1-16,12-3 3 15,-4-7 0-15,4-6-3 16,0-6 2-16,4-12-1 16,4-6-1-16,4-11-7 15,0 7 5-15,0 11-14 16,-12 19 10-16,0 27 1 15,-12 20 8-15,0 12-1 16,0 11 2-16,0 7-6 16,0 6 6-16,0 7-1 15,0 0 3-15,0 0-3 0,0 0-1 16,0 26-4-16,0 19-5 16,0 15 10-16,0 13 6 15,0 10-6-15,11 11 0 16,-11 5-3-16,0 3 7 15,0 3-5-15,0-7 2 16,0-13 0-16,0-8-1 16,0-10-7-16,0-11 7 15,0-5 5-15,0-9-5 16,8-8-1-16,-4-13-18 16,8 0-33-16,8-1-35 15,8-10-74-15,28 1-159 16,16-5-207-16</inkml:trace>
  <inkml:trace contextRef="#ctx0" brushRef="#br0" timeOffset="8650.32">20756 11049 614 0,'0'0'229'0,"0"0"-29"0,0 0-23 0,0 0-30 0,0 0-9 16,0 0-42-16,0 0-32 0,-128-8-16 16,128 8-16-16,0 0-8 15,0 0-3-15,24 0-13 16,68-5 2-16,47-2 1 16,36-6 2-16,12-5-13 15,-8 1 0-15,-3 5 3 16,-29-1-3-16,-32 4 3 15,-31 1-5-15,-36-1 5 16,-4 4-3-16,-28 2 0 16,-8-3 0-16,-8 6 0 15,0-6 3-15,0 6-3 0,0 0 5 16,-56 0-4-16,-48 0-1 16,-51 0 6-16,-32 15-5 15,-8 7 2-15,16 0-2 16,15-2 0-16,17-8-1 15,28-2 0-15,35-1 1 16,16-2 6-16,20-7-6 16,29 5-1-16,7-5 0 15,12 7-1-15,0-5 1 16,0 2 0-16,0-4 0 16,0 0-1-16,31 0-4 15,61 0 1-15,16 4 4 0,43-4 0 16,-8 0-2-1,5 0 2-15,-9 0-2 0,-20 0-5 16,1-8-4-16,-29-4-15 16,-11 5-22-16,-32 5-31 15,-12 2-46-15,-24 0-132 16,-1 0-145-16</inkml:trace>
  <inkml:trace contextRef="#ctx0" brushRef="#br0" timeOffset="12316.61">24646 8077 416 0,'0'0'142'0,"0"0"-54"0,0 0 13 0,0 0-14 0,0 0-24 0,0 0 20 16,-184 9 2-16,168-9-32 15,-7 0 21-15,11 0 25 16,0 0-6-16,0 0-26 16,4 0-28-16,-4 0-9 15,8 0-7-15,4 0 6 16,0 0-5-16,0 0-4 15,0 0 3-15,0 0-7 16,0 0-1-16,0 0-6 16,0 0-3-16,0 0 0 15,0 0-3-15,0 0-1 0,0 0 3 16,0 0-1-16,0 0 4 16,0 0-6-16,0 0 4 15,4 0-4-15,44 4 3 16,19 1 16-16,17 2-11 15,7-2 1-15,25 0 8 16,3-5-12-16,9 3-5 16,15 0-1-16,-4 1 4 15,1-2-3-15,-13 2-3 16,5-3 1-16,-5-1-6 16,-4 0 6-16,-11 0-1 15,-12 0 0-15,-17 0 1 16,-11 0 2-16,-12 0 1 15,-5 0-4-15,-19 0 1 0,8 0 0 16,-20-1-2-16,-12-3 4 16,-8 2-2-16,-4-2 1 15,0 4-1-15,0-3 0 16,0 3 5-16,0 0 0 16,0 0 3-16,0 0-7 15,-12 0-1-15,-28 0 3 16,-16 0 2-16,-15 0-3 15,-21 0-2-15,-12 3 7 16,-27 8-7-16,-8 4 1 16,7-2 0-16,-3-4 1 15,8 0-1-15,-5 0-1 16,5 4-1-16,-1-3-1 0,9 0-1 16,23-1 3-16,-3-6 1 15,23 3 0-15,-4-2 0 16,21-4-1-16,-1 0 0 15,-8 2 0-15,25 1 0 16,-5 1 0-16,12 3-6 16,12-4 7-16,0-1-1 15,24-2 4-15,-8 0 11 16,8 0-8-16,0 0 0 16,0 0 1-16,0 0-2 0,0 0-5 15,0 0 7 1,0 0-6-16,0 0 1 0,32 0-1 15,40 0 3-15,19 0-3 16,25 0 4-16,11 0-5 16,17 0 1-16,31-2-1 15,0-8 4-15,-12 3-3 16,-8 1 1-16,-19-3-3 16,-9 4 0-16,-19 4-6 15,-13-2 5-15,-15-1 1 16,-24 0 0-16,-5 4 0 15,-7-2 2-15,-20-1-2 16,12-1 0-16,-24-1 0 16,0 5 0-16,0-7 2 15,-4 7-2-15,-8-4-3 0,4 4 3 16,-4 0 0-16,8 0 7 16,-8 0-7-16,0 0 0 15,0 0 6-15,0 0-4 16,0 0-4-16,0 0 2 15,0 0 0-15,0 0 1 16,0 0 1-16,0 0 2 16,0 0-4-16,0 0-1 15,0 0 1-15,0 0 0 16,-24 0-8-16,-20 0-9 16,-4 0-45-16,-20 4-39 15,-15 15-92-15,-9 3-172 16,9-10-373-16</inkml:trace>
  <inkml:trace contextRef="#ctx0" brushRef="#br0" timeOffset="13766.18">19016 9724 356 0,'0'0'292'0,"0"0"-129"0,0 0-25 0,0 0-30 0,0 0-27 16,0 0-5-16,-80-69-7 15,76 56-4-15,-4 2 19 16,4 6-24-16,-4-2 5 16,8 7-28-16,-4-2 10 15,4 2-21-15,-8 0 1 16,8 0-17-16,0 0-3 0,0 0-7 15,-4 0 2-15,4 0-10 16,0 0 8-16,-8 0-2 16,-4 2 2-16,0 24 0 15,0 15 3-15,0 14 1 16,0 14-2-16,1 11 0 16,-1 5 11-16,12 4 7 15,-12 4-18-15,12 1 4 16,0 8 1-16,0-6 8 15,0-5-7-15,0-4-1 16,0-9-6-16,0-6 9 16,0-4-9-16,0-17 11 15,0-9-12-15,0-19 3 0,0-8-3 16,0-13 0-16,0-2 0 16,0 0 11-16,0 0-3 15,0 0-1-15,0 0 1 16,0 0 3-16,0 0-8 15,0 0-3-15,0 0-17 16,0-9-41-16,0 0-42 16,0-7-96-16,12-1-145 15,11-1-282-15</inkml:trace>
  <inkml:trace contextRef="#ctx0" brushRef="#br0" timeOffset="15666.84">25593 10804 257 0,'0'0'179'0,"0"0"-15"0,0 0-25 0,0 0 20 0,0 0-32 16,0 0-6-1,0 0-32-15,-12-4 19 0,0 4-4 16,12 0-33-16,0 0-16 16,0 0-15-16,0 0-13 15,0-3-11-15,0 3-6 16,0-6 3-16,32 0-5 15,8 3-6-15,8-3-1 16,-16 3 0-16,3-1-1 16,9-2-7-16,-8 6 7 15,-8 0 6-15,-8-3-6 16,-8 3-5-16,-12 0 3 16,0 0 2-16,0 0 1 15,0 0-1-15,0 0 6 16,0 0-4-16,0 0-2 0,-48 0 1 15,-12 0 0-15,-7 3 0 16,-1 7-1-16,-4-1 2 16,24 0-2-16,5-3 5 15,19 1-3-15,12-4 4 16,8 1-2-16,-4-4 0 16,8 0-1-16,0 0 0 15,0 0 3-15,0 0-1 16,0 0 0-16,0 0-2 15,0 0 0-15,12 0-3 16,44 0 0-16,3 0 2 16,9 0-2-16,-8 0-5 0,-13 0 5 15,9-4-2 1,-16-3 2-16,-8 4 0 0,-16 1 1 16,-8 2-1-16,-8 0 0 15,0 0 0-15,0 0 1 16,0 0-1-16,0 0 1 15,0 0 0-15,0 0-1 16,0 0 0-16,0 0 0 16,0 0-5-16,-24 0-12 15,-24 0-34-15,-32 0-78 16,9 2-124-16,-21 12-204 16</inkml:trace>
  <inkml:trace contextRef="#ctx0" brushRef="#br0" timeOffset="16500.24">24737 10887 186 0,'0'0'599'0,"0"0"-345"15,0 0-64-15,0 0-96 0,0 0 22 0,0 0-51 0,-8 0 6 16,8 0-37-16,0 0 8 16,0 0-26-16,0 0 4 15,0 0-4-15,0-4-7 16,0 4-4-16,24 0-2 16,24 0 2-16,8 0-2 15,3 0-2-15,-11 0 7 16,-12 0-8-16,-4 0-5 15,-20 0 5-15,0-4 0 16,-12 4 5-16,0 0-5 16,0 0 0-16,0 0 4 0,0 0-3 15,0 0 4 1,0 0-4-16,-48 0-2 0,0 0 2 16,-20 0 1-16,9 0-2 15,-9 0 0-15,8 0 0 16,1 0 3-16,23 4-1 15,4 1-1-15,8-5 5 16,20 0-3-16,4 0 1 16,0 0-3-16,0 0-1 15,0 0 0-15,0 0 3 16,0 0-3-16,0 0-3 16,48 0 3-16,11 0-4 0,37 0 4 15,-4 0 2-15,3 0-2 16,-15 0-1-16,-13 0-10 15,-27 0-12-15,-20-1-59 16,-8 1-94-16,-12 0-164 16,0 0-552-16</inkml:trace>
  <inkml:trace contextRef="#ctx0" brushRef="#br0" timeOffset="21266.29">19868 8280 599 0,'0'0'188'0,"0"0"-14"0,0 0-62 0,0 0-48 0,0 0 12 16,0 0 3-16,0 0-16 15,-72-51 4-15,72 51-32 16,0 0-7-16,0-3-4 16,36-2-9-16,55 5 9 15,29 0-8-15,43 0-5 16,12 0-4-16,24 0 3 16,12 0-2-16,20 0-5 15,4 0 0-15,0 0-2 16,-4 0 0-16,-8 0 1 15,-20 0 5-15,-28-1-1 16,-23-10 11-16,-17 2-14 16,-39 4-1-16,-5-6 5 0,-27 7 8 15,-20 3-6-15,-1 1-4 16,-19-4-1-16,-12 2 1 16,0 2-5-16,-8-4 3 15,4-3-1-15,-8 3-1 16,4 3 0-16,-4-3-1 15,0 4 0-15,0 0-2 16,0 0-6-16,0 0-52 16,-36 20-104-16,-47 16-100 15,-9 5-257-15</inkml:trace>
  <inkml:trace contextRef="#ctx0" brushRef="#br0" timeOffset="22649.88">18944 14058 187 0,'0'0'543'0,"0"0"-327"0,0 0-68 0,0 0-38 0,0 0-37 15,0 0 20-15,0 0-5 16,0-92-25-16,0 92-19 16,0 0-28-16,0 0 0 15,0 0-12-15,0 0-3 16,0 20 0-16,0 11 5 16,0 18 16-16,0 5 7 0,0 17 2 15,0 9-10 1,0 9-9-16,0 6 4 0,0 3 0 15,0 1-6-15,0-8-2 16,0-8-7-16,-8-9 15 16,8-7-13-16,0-10 3 15,0-11-3-15,0-5-2 16,0-9 7-16,0-8-8 16,0-12 2-16,0-7 5 15,0 0-5-15,0-5 4 16,0 0 3-16,0 0 5 15,0 0-4-15,0 0-7 16,0 0 3-16,0 0 1 16,0 0-7-16,0 0-19 0,0 0-41 15,0-10-47-15,0-2-132 16,20-4-271-16</inkml:trace>
  <inkml:trace contextRef="#ctx0" brushRef="#br0" timeOffset="23935.02">21365 15192 520 0,'0'0'269'0,"0"0"-50"0,0 0-93 0,0 0 17 0,0 0-18 16,0 0-16-16,-48 0-16 15,48 0-28-15,0 0-18 16,0 0-12-16,0 0-3 15,0 0-3-15,0 0-10 16,0 0-6-16,12 0-7 16,56-8-5-16,15 7 2 15,21-10 0-15,-9 6 2 16,-3-6-5-16,-1 2-4 16,-19 0 4-16,-24 0 0 15,-12 1 3-15,-12 6-1 0,-16-1-2 16,-4-2-3-1,4 3 3-15,-8 2 3 0,0-2-1 16,0 2 0-16,0 0 6 16,0 0-2-16,-8 0-5 15,-52 0-1-15,-12 0 2 16,-19 0-2-16,7 0 2 16,4 2 1-16,21 8 0 15,3-4-3-15,8 2 13 16,12-3-9-16,4 0 4 15,9 3-5-15,11-8 2 16,0 5-4-16,12-5 2 16,0 0-3-16,0 4 1 15,0-4-3-15,-4 0 4 16,4 0-4-16,0 0-2 16,0 0 4-16,0 0 0 0,0 0-3 15,28 0-6-15,39 0 9 16,25 0-1-16,-9 0 3 15,1 0 0-15,-24-4-2 16,-16-1-3-16,-1 1-5 16,-27-2 7-16,4 3-1 15,-8-2 1-15,-8 4-12 16,4 1-9-16,-8 0-21 16,0 0-15-16,0 0-50 15,0 0-185-15,-8 0-260 16</inkml:trace>
  <inkml:trace contextRef="#ctx0" brushRef="#br0" timeOffset="27886.02">21432 15162 513 0,'0'0'304'0,"0"0"-119"0,0 0-53 0,0 0 0 16,0 0 4-16,0 0-33 16,0 0-12-16,-83 0-33 0,83 0-21 15,0 0-10 1,0 0-4-16,0 0-10 0,0 0-7 15,28 0-3-15,63-2 0 16,25-5 0-16,11-3 1 16,-7 5-4-16,-5-4-6 15,-7 1 5-15,-5-2 2 16,-19 1-2-16,-17-1 5 16,-19 3-8-16,-24-4 8 15,-4 6-6-15,-16-3 4 16,4 3 0-16,-8 0 1 15,0 3-3-15,0 2 1 16,0 0-2-16,0 0-11 16,0 0-45-16,-32 0-50 0,-4 0-161 15,0 0-144-15</inkml:trace>
  <inkml:trace contextRef="#ctx0" brushRef="#br0" timeOffset="29849.73">20461 15439 613 0,'0'0'440'0,"0"0"-261"0,0 0-27 0,0 0-56 0,0 0-29 16,0 0-26-16,-68-3-12 15,92 3-22-15,56 0 6 0,15 0-7 16,13 0-6-16,3-2 0 16,-15-3 0-16,7 3-7 15,-19-2 7-15,0 0-14 16,-17-1-51-16,-7-1-109 15,-16 3-90-15,-16-5-313 16</inkml:trace>
  <inkml:trace contextRef="#ctx0" brushRef="#br0" timeOffset="32266.48">24598 8204 706 0,'0'0'182'0,"0"0"-50"0,0 0-41 0,0 0-30 0,0 0 17 15,0 0-38-15,0 0-10 16,-72-29-8-16,72 29-11 15,12 0-7-15,84 4 33 16,67 5 75-16,48-2-71 16,36-5-29-16,19 1-11 15,-7 1-1-15,0-4 6 16,-16 0-6-16,-8 0 2 16,-40 0-2-16,-52 0 4 15,-51 0-11-15,-56-7 14 16,-12 0-4-16,-24 1 1 0,8 1 4 15,-8 1-1-15,0 2-5 16,4 2-2-16,-4 0-5 16,0 0-30-16,-12 2-112 15,-80 27-139-15,-27 8-283 16</inkml:trace>
  <inkml:trace contextRef="#ctx0" brushRef="#br0" timeOffset="33286.22">18896 13875 704 0,'0'0'228'0,"0"0"-57"0,0 0-46 0,0 0-43 15,0 0 43-15,0 0-43 16,12-114-41-16,-12 114-33 15,4 10-8-15,16 40-7 0,4 19 7 16,-12 23 9 0,12 15 15-16,-24 15-1 0,0 9 5 15,0 2 0-15,0-7-9 16,0-7 4-16,0-25-17 16,0-14 16-16,0-27-17 15,0-11 0-15,0-17-5 16,0-12 1-16,0-4 4 15,0-9-2-15,0 0-3 16,0 0 1-16,0 0 5 16,0 0-6-16,0 0-4 15,12 0-30-15,-12 0-51 16,0 0-106-16,20 0-208 16,7 0-422-16</inkml:trace>
  <inkml:trace contextRef="#ctx0" brushRef="#br0" timeOffset="34017.29">24904 15401 872 0,'0'0'182'0,"0"0"3"0,0 0-25 0,0 0-28 0,0 0-37 16,0 0-21-16,-47 0-24 16,47 0-16-16,31 0-8 15,77 0-8-15,43 0 2 16,28-5-7-16,9-8-9 15,-17 6-2-15,-8-1-2 16,-20 8-2-16,-27 0-28 16,-25 0-52-16,-31 0-89 15,-12 0-240-15,-12 0-518 16</inkml:trace>
  <inkml:trace contextRef="#ctx0" brushRef="#br0" timeOffset="36400.4">26748 514 842 0,'0'0'238'15,"0"0"-63"-15,0 0-19 0,0 0-51 0,0 0-25 0,0 0-40 16,0 0-7-16,-32-38-25 15,32 38-8-15,-4 19 0 16,-8 22 3-16,0 14 15 0,-8 14 9 16,-4 11-4-16,0 8 8 15,4-2-8-15,-3-10-9 16,-5-10-10 0,8-18 8-16,4-9-12 0,4-17 3 15,4-13 1-15,8-2-4 16,0-7 1-16,0 0-1 15,0 0 4-15,0 0-4 16,0 0 0-16,0 0-31 16,0 0-36-16,0 0-45 15,32 0-111-15,20-13-135 16,15-11-208-16</inkml:trace>
  <inkml:trace contextRef="#ctx0" brushRef="#br0" timeOffset="37152.24">27202 808 745 0,'0'0'312'16,"0"0"-116"-16,0 0-49 16,0 0-47-16,0 0-18 15,0 0-43-15,0-18-18 16,0 18-17-16,0 6-3 15,0 20-1-15,-44 8 3 0,20-1 5 16,0 5-1-16,0 0-3 16,16-1-4-16,8-6-1 15,0-2 1-15,0-8 1 16,48-6 1-16,8-9-2 16,-8-3 6-16,7-3 0 15,-7 0-3-15,8 0 2 16,-16-15 0-16,-8-7 0 15,-17-10-3-15,-15 1 6 16,0-6-1-16,0 7-5 16,-23-3-2-16,-37 5-1 15,-12 3 1-15,16-4 0 16,5 7 0-16,7-4 3 16,32 5 6-16,0 0 1 15,12-3-5-15,0 11-1 16,0-5-4-16,36 1-9 0,24 8 8 15,7-2-3-15,5 11 4 16,0 0-3-16,7 0-6 16,-11 0 7-16,-16 11 2 15,-9 15-1-15,1 8-1 16,-16 8-5-16,-8 9 7 16,-16 5-6-16,-4 0 6 15,0 3-1-15,0-9 2 16,8-2-1-16,-4-10 5 15,8-3-5-15,8-10-8 16,-4-5 8-16,4-8 4 0,11-8-4 16,5-4 0-1,4 0 3-15,8 0 5 0,-4-15-7 16,3-12 9-16,-11-2-8 16,-4-6 2-16,-16-13 13 15,-16-1 3-15,0-13 11 16,0-4 5-16,-28 4-13 15,-20 7-12-15,-19 9-8 16,11 14-5-16,-8 11 2 16,-3 5-1-16,-5 9-8 15,4 7-33-15,9 0-84 16,15 33-154-16,20 10-384 16</inkml:trace>
  <inkml:trace contextRef="#ctx0" brushRef="#br0" timeOffset="40949.83">28643 985 644 0,'0'0'257'0,"0"0"-93"0,0 0-44 0,0 0-28 0,0 0-37 15,0 0-15-15,0 0-9 16,116 0 2-16,-33 0-4 15,9 0-17-15,15 0 3 16,-3 0-2-16,-13 0 0 16,-19 0-3-16,0 0-6 15,-17 0-1-15,-19 0 3 16,-24 0-3-16,-12 0-2 0,0 0 6 16,0 0-4-16,0 0 13 15,0 0 2-15,0-11 0 16,0 2-4-16,-24-15-14 15,0-3 3-15,-19 5-2 16,7-2 0-16,8 7 7 16,8 11 4-16,8 2 18 15,0 0-13-15,12 4 7 16,0 0-23-16,0 0 2 16,0 0 2-16,0 0-5 15,0 0-11-15,0 4 7 16,36 22 1-16,8-1 6 0,3 1-7 15,-11 1 10 1,0-2-6-16,-12 1 0 0,-12 3 0 16,-4-7 0-16,-8 3-2 15,0-4 0-15,0 0 2 16,0-1-16-16,-8-5-17 16,-28 4-48-16,24-1-99 15,-8 2-99-15,20-3-212 16</inkml:trace>
  <inkml:trace contextRef="#ctx0" brushRef="#br0" timeOffset="41671.94">30686 622 142 0,'0'0'400'0,"0"0"-226"0,0 0 21 0,0 0-62 0,0 0-14 16,0 0 0-16,-20-95-42 15,16 86 28-15,-4 5-18 16,-4-3-27-16,8 7-21 16,-8 0-13-16,-12 0-6 15,-8 0-13-15,-24 17-7 16,-3 17-1-16,-5 14 0 0,0 15 1 16,12 11 2-16,-7 0-2 15,15 7 1-15,32-9-1 16,4-1 1-16,8-8-1 15,0-9 0-15,20-12-6 16,24-10 1-16,19-10 5 16,5-13-3-16,0-5-2 15,-4-4 5-15,-9 0 1 16,1-21 1-16,-20 0 2 16,-20-9-4-16,-8 0 4 15,-8 0 5-15,0-4 4 16,-12 0 3-16,-36 5-8 0,-8 2-3 15,12 8 3 1,-3 12-8-16,7 3 0 0,8 1-2 16,8 3-7-16,0 0-20 15,12 0-32-15,12 3-68 16,0 16-91-16,0 0-55 16,36-5-32-16,32 0-222 15</inkml:trace>
  <inkml:trace contextRef="#ctx0" brushRef="#br0" timeOffset="42067.53">31024 949 866 0,'0'0'331'0,"0"0"-161"0,0 0-66 0,0 0-76 0,0 0-19 16,0 0-9-16,-32 51 23 15,16-13-9-15,4 0-2 16,12-3-11-16,0-2 4 16,0 4-3-16,0-8-3 15,24-7 2-15,16-8 1 16,4-10 0-16,12-4-2 16,-5 0 5-16,5 0-4 15,-8-16 6-15,-12-6-3 0,-12-7 3 16,-5-2 13-1,-19-4 22-15,0-3-10 16,0 0-5-16,-43-3-2 0,-17 9-20 16,4 5-4-16,4 13-2 15,-15 6-3-15,11 8-4 16,8 0-27-16,8 8-56 16,9 16-115-16,31 6-139 15,0-4-149-15</inkml:trace>
  <inkml:trace contextRef="#ctx0" brushRef="#br0" timeOffset="42566.64">32123 907 569 0,'0'0'492'15,"0"0"-275"-15,0 0-135 0,0 0-53 16,0 0-19-16,0 0 51 16,24 80-31-16,-24-35-10 15,0-1-13-15,0 1 14 16,0-8-19-16,0-9 8 16,0-4 3-16,0-11-5 15,0-4 3-15,0-7 0 16,0-2 2-16,0 0 36 0,0 0 10 15,0-2-7 1,-24-30-9-16,4-13-28 0,-4-12 5 16,12-20-1-16,8-10-6 15,4-13-3-15,0 1-3 16,12 11-4-16,36 12-3 16,12 19 0-16,-5 12 6 15,-7 20-6-15,-12 6-1 16,0 12-1-16,-12 7-2 15,8 0-1-15,-9 0-5 16,5 26-5-16,-20 10 7 16,-8 11-5-16,0 4-8 15,-32 2 14-15,-31-2-14 16,-17 2-11-16,0-4-16 16,-3-5-12-16,15 1-44 0,4-4-96 15,9 1-139 1,35-6-208-16</inkml:trace>
  <inkml:trace contextRef="#ctx0" brushRef="#br0" timeOffset="43633.61">28739 1654 829 0,'0'0'251'0,"0"0"-25"0,0 0-95 0,0 0-40 0,0 0-41 15,0 0-13-15,-48-30-23 16,48 30-9-16,-12 30-3 16,0 11 6-16,0 11 4 15,-4 10 14-15,4 0-13 16,4 4-4-16,8-6-6 15,0-4 1-15,0-5-1 16,0-9-3-16,8-7 3 16,16-3-2-16,4-7-1 15,16-4 2-15,3 0-1 16,21-8 1-16,4-6 0 16,11-3 3-16,21-4-5 0,-9 0 4 15,-3 0 2-15,4 0-5 16,-29-11 0-16,-19 0-1 15,-12 2 2-15,-24 2-1 16,0 0 2-16,-12-3 5 16,0-1-2-16,0-5-6 15,0-2 3-15,0-2-3 16,-28 0 1-16,-4 3-1 16,8 3 0-16,0 6 1 15,12 3 9-15,4 1 11 16,4 4 3-16,4 0-1 15,0 0-22-15,0 0 1 0,0 0-1 16,0 0-1-16,0 0-4 16,0 0 2-16,36 20-1 15,20 2 3-15,-8 7 0 16,-12-1 0-16,-12 5 0 16,-1-5-2-16,-23 4-4 15,0-4 7-15,0 1-3 16,0-2-7-16,-12 1-10 15,-23-5-14-15,-9 3-33 16,-4-1-33-16,0 1-98 16,12-4-76-16,1 5-133 15</inkml:trace>
  <inkml:trace contextRef="#ctx0" brushRef="#br0" timeOffset="49950.5">30475 1971 119 0,'0'0'642'0,"0"0"-407"0,0 0-37 0,0 0-51 15,0 0 11-15,0 0-50 16,0 0-37-16,0 0-26 0,23-140-6 15,-23 140-26 1,0 23-8-16,0 18-4 0,0 15 8 16,-11 7 1-16,3 5-2 15,8-8-5-15,0-5 0 16,0-10-3-16,0-11 0 16,11-10 0-16,21-7-1 15,16-7 0-15,8-6-1 16,4-4 1-16,7 0 1 15,-7-4-3-15,-8-19 3 16,3-8-6-16,-7-4 12 16,-4 1-11-16,-20-6 10 15,-8 6-4-15,-8 6-1 16,-8 0 2-16,0 14-2 16,0 5 13-16,0 9-2 0,0 0 6 15,0 0 4-15,0 0-7 16,0 0-14-16,-12 28 1 15,-12 13 0-15,-8 15 13 16,8 6-3-16,0 8-7 16,12 0 1-16,-11-1-5 15,11 2 1-15,12-9-4 16,-12-11 3-16,12-9-28 16,0-13-39-16,0-13-78 15,0-10-111-15,47-6-95 16,13 0-151-16</inkml:trace>
  <inkml:trace contextRef="#ctx0" brushRef="#br0" timeOffset="50266.97">31354 2406 35 0,'0'0'793'0,"0"0"-510"0,0 0-50 0,0 0-41 0,0 0-120 0,0 0-59 15,0-19-8-15,0 52 6 16,0 4 6-16,0-3-14 15,0 0-3-15,0-2 3 16,36-5-3-16,8-15 2 16,12-5-1-16,-8-7 5 15,3 0-5-15,5-12 0 16,-8-22 7-16,0-5 0 0,-24-5 5 16,-16 12-4-16,-8-9 4 15,-8 15 4-15,-44 0-9 16,-16 4-8-16,0 5-1 15,5 7-4-15,15 8 0 16,-8 2-45-16,32 0-134 16,4 12-149-16,20 10-260 15</inkml:trace>
  <inkml:trace contextRef="#ctx0" brushRef="#br0" timeOffset="50800.82">32254 2248 857 0,'0'0'339'0,"0"0"-154"16,0 0-79-16,0 0-62 15,0 0 14-15,0 0-20 16,32 103-14-16,-32-62 3 16,0 1-18-16,0-7-6 15,0-13 1-15,0-2-3 16,0-13 2-16,0-7-3 15,0 0 0-15,0 0 18 16,0-13 41-16,0-18-20 16,0-5-13-16,0-15-2 15,0 0 0-15,0 1-5 16,4 6 3-16,4 10 8 16,4 17-13-16,0 7 2 0,-12 10-6 15,0 0-13-15,12 0-1 16,20 10-17-16,16 17 12 15,11 8 3-15,-3 5 3 16,8-2-1-16,3-4-7 16,1-7-8-16,4 1-7 15,-12-14 6-15,-1-5 0 16,-15-9-5-16,-16 0 5 16,-8 0 7-16,-8-5 10 15,-12-21 9-15,0-6-2 16,0-8 9-16,0-11 2 15,0-7 0-15,0 2 1 16,-20 1-5-16,-4 8-2 16,0 15-3-16,8 10-8 0,-4 7 0 15,16 11-2-15,4 1-7 16,0 3-57-16,0 0-79 16,0 0-276-16,12 9-487 15</inkml:trace>
  <inkml:trace contextRef="#ctx0" brushRef="#br0" timeOffset="55209.16">29865 1268 648 0,'0'0'180'0,"0"0"-49"15,0 0-51-15,0 0-23 0,0 0-3 16,0 0-5-16,0 0-22 16,12-1 9-16,-12 1-28 15,0 0 23-15,0 0-13 16,0 0-11-16,-8 0 5 0,-39 1-10 16,-21 19 6-16,-16 0-6 15,13-1 0-15,-9 0 8 16,-4 0-10-16,-11 3 0 15,-21 1 2-15,-23 8-2 16,-24 7-2-16,-12 4 2 16,-9 5-1-16,-7 4 3 15,-8 3-2-15,-20 6 1 16,-16 10-1-16,-35 4-1 16,-33 4 1-16,-12 5 5 15,1 3-5-15,7-4 0 16,5-2 0-16,31-8 2 0,16-14-2 15,48-7 0-15,32-13 0 16,55-10 1-16,37-8-1 16,27-8-1-16,28-6 0 15,8-1 2-15,20-5 1 16,0 0 3-16,0 4 3 16,0-4 1-16,0 0 3 15,0 0 4-15,0 0 8 16,0 0 0-16,0 0-8 15,0-11 9-15,-12-16-19 16,12-1 5-16,0-4-5 16,0-3-6-16,0 10 1 15,0 0-1-15,0 3 1 16,0 2 6-16,0 5-5 16,12 2 0-16,0 10 5 0,-12 3 4 15,0 0-1-15,0 0 0 16,0 0-10-16,0 0-16 15,0 17 10-15,0 20 6 16,0 5 0-16,0 1-5 16,0-1 5-16,0-5 0 15,0-3 10-15,0-3-10 16,8-7 2-16,28-4-2 16,12-4 4-16,12-7-4 15,23-3-4-15,9-6-7 16,11 0-73-16,5 0-179 15,-1-9-319-15</inkml:trace>
  <inkml:trace contextRef="#ctx0" brushRef="#br0" timeOffset="57636.82">23256 2736 632 0,'0'0'285'0,"0"0"-63"15,0 0-67-15,0 0-38 0,0 0-14 0,0 0-35 0,12-31-23 16,-12 31 1-16,0 0-15 16,0 0-7-16,0 0-10 15,0 0-8-15,0 13-3 16,24 16-2-16,0 8 8 15,-4 14 5-15,-4 6 0 16,-9 9 2-16,-7 1-3 16,0 0-6-16,0 0 0 15,0-10-2-15,0-11-3 16,0-7-2-16,12-10 1 0,0-13-1 16,12-10 3-16,0-2-2 15,8-4 0 1,8 0 5-16,8 0-5 0,-5-13 5 15,13-9-1-15,-16-3-2 16,-8 1-3-16,4-3 5 16,-12 1-1-16,-13-4-2 15,9 4 1-15,-20-1-3 16,0 2 6-16,0 2-6 16,0 5 1-16,0-1 1 15,0 5 0-15,0 6-1 16,0 2 1-16,0-2 13 15,-8 8 1-15,8 0-8 0,-12 0 12 16,12 0-12 0,0 0-7-16,0 0-1 0,0 0-4 15,0 14 0-15,0 17-2 16,0 17 6-16,0 7 0 16,-11 3 2-16,11 12-2 15,0 0 0-15,-12-3 2 16,12-3 3-16,0-8-10 15,-12-7 6-15,12-11-2 16,-8-9-34-16,8-14-65 16,0-6-40-16,0-9-122 15,0 0-63-15,8 0-62 16</inkml:trace>
  <inkml:trace contextRef="#ctx0" brushRef="#br0" timeOffset="57967.54">24024 3364 567 0,'0'0'247'0,"0"0"14"0,0 0-56 0,0 0-52 0,0 0-56 16,0 0-52-16,16-37-37 15,-16 69-4-15,0 6 31 16,0 4-11-16,0-6-22 16,0 1 4-16,0-3-5 15,24-8 0-15,20-4 2 16,4-7 0-16,0-8 1 0,-5-7-1 15,-7 0 0 1,0 0 4-16,0-22-1 0,-12-11 2 16,-12-2 6-16,-12-5 3 15,0 0 4-15,0-1-12 16,-16 8-1-16,-40 0-4 16,-4 2-1-16,-31 12-3 15,-13 9-8-15,-3 10-31 16,15 0-102-16,9 38-190 15,35 13-273-15</inkml:trace>
  <inkml:trace contextRef="#ctx0" brushRef="#br0" timeOffset="58600.67">22623 4166 263 0,'0'0'775'0,"0"0"-581"0,0 0 9 0,0 0-33 0,0 0-104 16,0 0-39-16,-36-33-15 16,144 20-7-16,31-7-1 15,24 2 7-15,-8 5-10 16,-7 3 0-16,-41 0 2 15,-11 9-3-15,-40-3 0 16,-33 4 0-16,-11 0-1 0,-12 0-2 16,0 0-3-1,0 0-3-15,0-6 2 16,-12 3 2-16,-11 0 3 16,-9-3 3-16,-4 2-3 15,0 4 4-15,12 0-2 0,0 0 5 16,4 0 1-16,4 0 2 15,4 0-1-15,-7 0 0 16,3 22-4-16,4 7 3 16,0 8 0-16,0 8 1 15,4 2-2-15,-4 4-2 16,12-2 2-16,0 2-5 16,0-11 2-16,-12 2-2 15,12-10 0-15,0-6 0 16,0-4-11-16,0-8-59 0,0-4-108 15,0-10-147-15,32 0-142 16</inkml:trace>
  <inkml:trace contextRef="#ctx0" brushRef="#br0" timeOffset="59037.43">23638 4376 182 0,'0'0'630'0,"0"0"-386"0,0 0-61 0,0 0-73 0,0 0-66 15,0 0-32-15,0 24-6 16,0 7 35-16,0 5-4 16,0-1-13-16,0 2-11 15,0-1-3-15,0-7-1 16,0-8 9-16,0-8-7 16,0-6 13-16,0-5-13 0,0-2-2 15,0 0 7-15,0 0 12 16,-8 0 17-16,-4-9 1 15,0-20-21-15,-12-11-8 16,5-14 7-16,7-14-6 16,0-4 7-16,12-1-6 15,0 4-6-15,0 4-7 16,32 14-6-16,3 11 1 16,9 7-2-16,-4 15 0 15,-4 5-4-15,8 10 4 16,-9 3-6-16,1 0 2 15,-12 0-3-15,-4 25-5 0,-20 9 3 16,0-3-3 0,0 9 2-16,-12-2-6 0,-36-6-9 15,-7 1-23-15,7 1-46 16,0-8-118-16,16-4-145 16,8-2-275-16</inkml:trace>
  <inkml:trace contextRef="#ctx0" brushRef="#br0" timeOffset="64017.47">26385 3034 870 0,'0'0'204'0,"0"0"-14"0,0 0-24 0,0 0-35 0,0 0-63 0,0 0-25 16,0 0-31-16,24-62-6 15,24 54 0-15,20 8-3 16,-4 0 0-16,11 0 0 0,-3 0-3 15,-12 22 1-15,-13 4-1 16,-15 7 1 0,-20 5-1-16,-12 2 0 0,0 7 9 15,-24 8-8-15,-55-8-1 16,7 2 6-16,-8-9-2 16,21-7-4-16,15-8 0 15,20-12 1-15,12-4-1 16,8-5 1-16,4-4 3 15,0 0-1-15,0 0 9 16,0 0-5-16,12 0 1 16,40 0-6-16,15 0 5 15,25 0-1-15,-8 0-6 0,-1-13 0 16,9-7-5-16,-9-2-16 16,-11 4-36-16,-16-4-58 15,4-1-63-15,-17 1-5 16,-7-1 23-16,12-2 8 15,-16 6-6-15,-4-3 97 16,-4-5 61-16,-13 6 8 16,9 1 85-16,-8 0 27 15,-12 10 13-15,0 3-22 16,0 4 10-16,0 3-35 16,0 0-1-16,0 0-49 15,0 0-32-15,0 3 2 16,0 25-4-16,0 7 5 0,0 1-3 15,0 4 2 1,0-1-6-16,12-7 0 0,32-1 0 16,-8-10-1-16,4-10 0 15,4-11 2-15,15 0 0 16,-3 0-1-16,-4-16 11 16,-8-16-9-16,3-5 10 15,-23-1 25-15,-16 2 18 16,-8 5-3-16,0 2-28 15,0 0-4-15,-36 7-9 16,-19 4-11-16,-1 5 0 16,-16 7-3-16,-7 6-24 15,7 0-90-15,0 24-205 16,36 14-325-16</inkml:trace>
  <inkml:trace contextRef="#ctx0" brushRef="#br0" timeOffset="65068.06">27170 3762 745 0,'0'0'305'0,"0"0"-84"0,0 0-29 0,0 0-73 15,0 0-44-15,0 0-22 16,0 0-16-16,-36-57-25 0,36 57-6 15,0 0-6-15,0 0-1 16,0 25-1-16,0 11 2 16,0 4 1-16,0 5 6 15,0 8-7-15,0-2 3 16,0-2-1-16,0-5-2 16,0-6 1-16,0-9-5 15,0-7 4-15,0-8 0 16,0-6 1-16,0-6 0 15,0 3 0-15,0-5-1 16,0 0 0-16,0 0 12 16,0 0-4-16,0 0 1 15,0 0-1-15,-20-15 7 16,-16-9-4-16,8-3-11 0,-3 4 5 16,7-5 6-16,0 6 5 15,12 8-1-15,0-1 0 16,12 14 5-16,0-3-6 15,0 4-3-15,0 0-3 16,0 0-8-16,0 0 0 16,0 0-7-16,0 0-11 15,0 17 9-15,0 11 4 16,0 3 5-16,24 0 0 16,20-2 0-16,-21 1-2 15,5-9-1-15,8-4-2 16,-12-4-4-16,-4-11-6 15,4 2 14-15,8-4-8 16,-8 0 5-16,11 0 3 16,-7-6 1-16,4-13 0 0,-8-6 3 15,8-4-3-15,-8 0 0 16,-8-1-5-16,-4 9-11 16,0 2-18-16,-4 3-24 15,4 4-51-15,-1 0-169 16,13 11-227-16</inkml:trace>
  <inkml:trace contextRef="#ctx0" brushRef="#br0" timeOffset="69450.77">26620 4676 459 0,'0'0'321'0,"0"0"-121"0,0 0-53 16,0 0-17-16,0 0-30 0,0 0 2 15,0 0-20-15,-12-31-15 16,12 31-21-16,0 0-15 16,0 0-16-16,0 0 0 15,0 0-10-15,0 0 7 16,0 0-8-16,0 0-1 16,0 0-3-16,-8 0-4 15,8 7 0-15,-3 24 4 16,3 9 2-16,0 6 0 15,0-2 4-15,0 7-3 16,0-4-3-16,-8-2 1 16,8-7 1-16,0-9-2 15,0-14 3-15,0-6 0 16,0-6-3-16,0-3 1 0,0 0 8 16,0 0 17-16,0 0 24 15,0-3-2-15,0-25-6 16,-4-12-27-16,-8-12-8 15,12-5-1-15,0-4-5 16,0 1 5-16,0 3-5 16,0 3 6-16,4 3-4 15,27 7-3-15,5 6-2 16,12 4-1-16,-12 0-10 16,12 10-25-16,-5 4-33 15,17 9-28-15,8 4-64 16,0 7-151-16,-21 0-133 15</inkml:trace>
  <inkml:trace contextRef="#ctx0" brushRef="#br0" timeOffset="69685.36">26561 4723 545 0,'0'0'362'0,"0"0"-157"0,0 0-66 15,0 0-4-15,0 0-80 16,0 0 17-16,119 4 4 16,-47-4-39-16,-16 0-29 15,11 0 0-15,-7-4-8 0,12 1-8 16,-1 1-23-16,-3 2-138 16,0 0-118-16,-21 0-188 15</inkml:trace>
  <inkml:trace contextRef="#ctx0" brushRef="#br0" timeOffset="70251.92">27496 4686 928 0,'0'0'296'16,"0"0"-134"-16,0 0-64 15,0 0-63-15,0 0-30 16,0 0 3-16,0 45 24 0,0-7 12 15,0-2-21 1,0 4-4-16,-8-9-8 0,4-10-10 16,-4-4 2-16,8-6 0 15,0-9 0-15,0-2-3 16,0 0 17-16,0 0 8 16,-4 0 33-16,-4-25-21 15,8-13-26-15,0-6 0 16,0-2 18-16,0 3-7 15,0 8-7-15,0 6 5 16,0 13-4-16,0 10-4 16,0 2-10-16,0 4 7 15,0 0-9-15,0 0-3 16,0 0-8-16,24 17 3 0,20 8 8 16,12 5-1-16,-8 4 1 15,-1-3-7-15,9-6-12 16,-8-3 12-16,-8-10-10 15,-8-3 2-15,-8-4-2 16,-12-5 17-16,-1 0 0 16,9 0 1-16,-4-5 3 15,4-19 2-15,-4-7 2 16,-8-11 12-16,-4-9-1 16,4-9-1-16,-8 0 0 15,0 6-7-15,0 6-2 16,0 16-9-16,0 14 0 15,0 8-1-15,0 7-1 0,0 3-7 16,0 0-81 0,0 7-104-16,0 20-370 0</inkml:trace>
  <inkml:trace contextRef="#ctx0" brushRef="#br0" timeOffset="74836.12">31247 3108 239 0,'0'0'475'0,"0"0"-239"0,0 0-107 0,0 0-14 0,0 0-26 16,0 0 7-16,0 0-16 16,0 0-32-16,-20-54-14 15,16 54-8-15,-4 0-16 16,8 0-9-16,-4 0 4 16,-8 6-5-16,0 22 0 15,-12 18 0-15,-11 9 1 16,-9 23 23-16,-4 7-12 15,0 4 2-15,0 0-4 0,-7-3-1 16,11-11-6 0,8-7-2-16,0-14 0 0,20-19-2 15,-4-13 2-15,8-13-1 16,12-3 0-16,0-6 0 16,0 0 1-16,0 0 9 15,0 0-2-15,0 0 14 16,0 0 24-16,-12-6-13 15,1-20-21-15,-1-5-11 16,0-1 2-16,0 1-2 16,0 2-1-16,0 4 0 15,4 6 5-15,4 3 2 16,4 10-1-16,0-1-3 0,-8 7 0 16,4 0-3-16,4 0-2 15,0 3-7-15,0 25-9 16,0 14 18-16,0 0 0 15,0-1-7-15,0-10 7 16,4-5 6-16,16-11-6 16,-4-1-6-16,4-11 6 15,-4-1 2-15,3-2-2 16,5 0-3-16,12 0-2 16,8 0-1-16,-8-12-5 15,12-7-49-15,-1 3-46 16,-11 3-165-16,8 8-152 0</inkml:trace>
  <inkml:trace contextRef="#ctx0" brushRef="#br0" timeOffset="75701.98">30021 4510 836 0,'0'0'219'0,"0"0"-61"0,0 0-51 0,0 0-13 0,0 0-73 16,0 0-11-16,207-105-9 16,-120 105 4-16,-11 0-1 15,-24 8 1-15,-16 16-3 16,-25 10-2-16,-11 4 0 0,0 6 3 16,-59 0 16-1,-25 0-10-15,5 1-8 0,7-4 0 16,24-10-1-16,4-4-3 15,20-14-2-15,20-8 8 16,4-3-7-16,0-2 0 16,0 0 4-16,16 8-1 15,44-1 1-15,16 2 0 16,-5-1 4-16,-11 6 0 16,0 1-4-16,-28 6 0 15,-16-6-4-15,-16 0-2 16,0 4 12-16,0-3 12 0,-40 4-6 15,-28-5 19-15,12-3-9 16,5-1-15-16,-5-5-3 16,20-6-2-16,0 0-2 15,12 0-2-15,0 0 2 16,16 0 0-16,8 0-1 16,0 0-36-16,0-6-65 15,12-8-108-15,44-4-111 16,24-1-247-16</inkml:trace>
  <inkml:trace contextRef="#ctx0" brushRef="#br0" timeOffset="76002.69">30757 4778 499 0,'0'0'474'0,"0"0"-251"0,0 0-135 0,0 0-57 0,0 0 7 15,0 0 33-15,-4 88-39 16,4-58-20-16,0-1-9 15,0-7-1-15,4-1-1 16,32-11 1-16,8-3 1 16,4-7 5-16,-1 0 2 15,-11-11 28-15,0-15 13 16,-12-5-12-16,-12 2 5 16,-12-3-10-16,0 5-4 15,0 1-22-15,-28 8 9 0,-20 4-17 16,-7 5 0-1,7 9-4-15,-12 0-14 0,4 0-75 16,1 32-173-16,19 6-282 16</inkml:trace>
  <inkml:trace contextRef="#ctx0" brushRef="#br0" timeOffset="76652.96">29435 5675 985 0,'0'0'231'0,"0"0"-12"0,0 0-67 0,0 0-84 0,0 0-41 0,0 0-11 16,24-22-12-16,68 17-3 16,3-4 3-16,21 9-4 15,-13-7-2-15,-19-1 2 16,-24 8-1-16,-24-1-10 16,-17 1-16-16,-19 0-5 15,0 0 4-15,0 0 8 16,0-4 6-16,-8-2 7 15,-27-1-2-15,-1 2 3 16,0 1 6-16,4 0 0 16,16 4 19-16,-4 0 17 15,8 0-9-15,-12 0-7 0,1 9-5 16,-1 23 0 0,0 13 0-16,0 12 0 0,4 4-12 15,4 3 17-15,-4-1-12 16,-4-7-7-16,12-5 0 15,0-5-2-15,12-15 1 16,0-8-9-16,0-10-17 16,0-12-45-16,0-1-66 15,0 0-124-15,60 0 23 16,8-24-147-16,3-11-206 16</inkml:trace>
  <inkml:trace contextRef="#ctx0" brushRef="#br0" timeOffset="77171.22">30216 5845 306 0,'0'0'332'0,"0"0"-32"0,0 0-73 16,0 0-99-16,0 0-45 16,0 0-54-16,12 41 28 15,-12 10 4-15,0 0-35 16,0 0-12-16,0-10-10 16,0-3 0-16,0-11-4 15,0-10 1-15,0-7 0 16,0-7 0-16,0-3 1 15,0 0 10-15,0 0 6 16,0-13 39-16,0-18-31 16,0-11-12-16,4-5 2 0,4 2 0 15,8-1-2 1,3 7 0-16,-7 13-7 0,-8 8 22 16,-4 11-19-16,0 7 8 15,0 0-8-15,8 0-9 16,16 12-1-16,12 21-8 15,12 1 3-15,8 6 4 16,-5-3 2-16,13-1-3 16,-4 0 5-16,-12-11-6 15,-1-2 0-15,-11-15-2 16,-4-8 4-16,-16 0 0 16,4 0 1-16,-4 0 0 15,4-14 5-15,-8-18-3 16,0-6-1-16,0-6 6 0,-12-12 2 15,0-6 12 1,0 1-8-16,0 4 2 0,0 10-6 16,-12 7-8-16,0 14-1 15,4 9-4-15,8 7 3 16,0 10-52-16,0 0-45 16,0 0-183-16,0 7-383 15</inkml:trace>
  <inkml:trace contextRef="#ctx0" brushRef="#br0" timeOffset="79135.03">32207 3254 613 0,'0'0'311'0,"0"0"-92"0,0 0-55 0,0 0-11 0,0 0-32 15,0 0-40-15,-4-89-37 16,4 89-28-16,0 0-13 15,0 22-3-15,0 22-5 16,0 24 5-16,15 6 8 16,17 3-7-16,-4 10 4 15,-8-8-2-15,4-4 2 0,8-4-5 16,-20-16 6 0,4-7-6-16,-8-14 0 0,-4-9 0 15,4-13 0-15,-4-5 0 16,-4-7 0-16,0 0 5 15,0 0-2-15,0 0 12 16,0 0 2-16,0-10 1 16,-24-15-6-16,-24-10-9 15,0 3 1-15,4 1-4 16,9 9 3-16,11 7 8 16,8 4-4-16,8 4 7 15,-4 7-7-15,12-4 1 16,0 4-8-16,0 0 0 15,0 0-9-15,0 0-5 0,0 21-1 16,0 4 15 0,36-5 0-16,-4-5 3 0,-5-3-8 15,5-5 7-15,-8-7-4 16,12 0 1-16,8 0-3 16,-4 0 4-16,7-19 0 15,-15-7-2-15,4-3 0 16,-12 2-1-16,-12-2-5 15,0 7-22-15,-4 6-1 16,-4 3-39-16,4 13-73 16,-4 0-105-16,8 0-134 15,8 18-312-15</inkml:trace>
  <inkml:trace contextRef="#ctx0" brushRef="#br0" timeOffset="79583.75">32111 4736 861 0,'0'0'295'15,"0"0"-53"-15,0 0-43 0,0 0-87 0,0 0-48 0,0 0-31 16,0-69-22-16,0 74-11 16,0 34 4-16,24 12 8 15,0 0-5-15,-12 2-7 16,-4-2 0-16,-8-9-3 0,4-5-17 16,4-8-49-16,4-9-49 15,3-7-102-15,21-13-83 16,8 0-119-16</inkml:trace>
  <inkml:trace contextRef="#ctx0" brushRef="#br0" timeOffset="79886.16">32485 4813 666 0,'0'0'306'0,"0"0"-72"16,0 0-78-16,0 0-58 15,0 0-84-15,0 0-5 16,0 16-3-16,0 11 8 15,0 4-10-15,12-4 4 16,20-2-6-16,-4-5-1 0,16-7-1 16,3-7 9-16,-11-6-6 15,20 0 7-15,-16 0-5 16,4 0 16-16,-20-19-1 16,7-4 13-16,-19-5 13 15,-12 3-13-15,0-4-16 16,0 4 0-16,-20 5-4 15,-15 5-4-15,-9 6-9 16,4 2-1-16,-8 7-4 16,4 0-24-16,-3 0-106 15,11 8-190-15,16 21-320 16</inkml:trace>
  <inkml:trace contextRef="#ctx0" brushRef="#br0" timeOffset="81383.97">32226 5841 775 0,'0'0'238'0,"0"0"-74"0,0 0-32 0,0 0-30 0,0 0-24 0,0 0-46 16,-8-24-9-16,8 24-14 15,0 9-5-15,0 22-3 16,0 7 21-16,0 11 4 16,0-9-4-16,0 5 0 15,0-1-9-15,0-3-5 16,0-5-5-16,0-10 1 16,0-6 3-16,0-11 2 15,0-1-1-15,0-8 3 0,0 0 4 16,0 0 19-1,0 0 3-15,0 0 3 0,0-18 1 16,-11-15-19-16,-13-8-12 16,8-14 0-16,-4-9-7 15,8-14 4-15,12-8 5 16,0 1-12-16,0 5 2 16,0 17-2-16,44 12-2 15,-8 3 0-15,11 6-1 16,1 12-5-16,12 3-7 15,-12 12-33-15,-13 7-19 16,-3 8-26-16,4 0-71 16,-4 10-101-16,-16 23-23 15,-8 4-124-15</inkml:trace>
  <inkml:trace contextRef="#ctx0" brushRef="#br0" timeOffset="81633.97">32218 5915 515 0,'0'0'311'0,"0"0"-64"16,0 0-78-16,0 0-41 0,0 0-33 0,0 0-42 16,12 0-13-16,36 0-3 15,8 0-14-15,12 0-14 16,-9-7-5-16,1 5-4 0,-4-5-3 15,-4 3-11 1,-9 4-97-16,13-2-98 0,-20 2-48 16,-8 0-177-16</inkml:trace>
  <inkml:trace contextRef="#ctx0" brushRef="#br0" timeOffset="82071.34">32919 5826 475 0,'0'0'482'0,"0"0"-227"16,0 0-90-16,0 0-40 16,0 0-56-16,0 0-36 15,0-3-23-15,0 31 9 16,0 14 14-16,0 2-13 16,0 3-7-16,-4 0-3 0,4-1-6 15,0-12-4-15,0-1 2 16,0-12-2-16,0-11 0 15,0-3 0-15,0-7 0 16,0 0 5-16,0 0 5 16,0 0 10-16,-8-13 26 15,-4-12-21-15,-12-17-8 16,1-12 1-16,11-14 3 16,0-17-3-16,12-9-9 15,0-5 1-15,0 13-10 16,4 21 1-16,47 19-1 15,-11 20 0-15,4 7-3 16,-8 9 2-16,0 10-2 16,0 0-2-16,-1 0-3 0,-3 0-4 15,-4 27 9-15,-8 1-8 16,-20 9-1-16,0 6-8 16,-12 6-16-16,-72 9-21 15,-27 9-61-15,-8 6-165 16,11-5-230-16</inkml:trace>
  <inkml:trace contextRef="#ctx0" brushRef="#br0" timeOffset="89834.54">28878 9379 797 0,'0'0'125'0,"0"0"33"0,0 0-21 0,0 0 9 15,0 0-36-15,0 0-21 16,0 0-37-16,0 0-42 16,8-92-2-16,4 123 2 15,12 32-6-15,-12 24 27 16,12 24-17-16,-1 16 20 15,-11 19-16-15,8 15 11 0,4 14-19 16,-8 10 16 0,8 11-10-16,-4 17-10 0,-8 12 3 15,0 4 8-15,-12 7 0 16,0 2-3-16,0-7-3 16,0 1 0-16,0-14-7 15,0-12-3-15,0-5 2 16,0-17 3-16,24-10-6 15,0-14 0-15,7-27-5 16,-7-16 5-16,0-37 7 16,-12-32-7-16,-8-26 0 15,4-22-5-15,-4 0 5 16,4-10 0-16,16-45-5 16,8-28-43-16,8-24-21 15,15-16-57-15,5-25-93 0,0-13-188 16,-4-23-585-1</inkml:trace>
  <inkml:trace contextRef="#ctx0" brushRef="#br0" timeOffset="90717.68">28639 9295 834 0,'0'0'134'0,"0"0"7"0,0 0-16 0,0 0-68 0,0 0 12 16,0 0-28-16,-115-12 4 15,162 12-24-15,69 0-9 16,39 0 33-16,32 0-11 0,24-3-21 15,20-10 16-15,40-1-12 16,8-7 4-16,23-1-17 16,-19 0-8-16,-4-6 6 15,-9 6-2-15,-15-6 0 16,-24 6 0-16,-28 8 0 16,-40-2 1-16,-23 6-1 15,-21-1 5-15,-19 2 18 16,-5 0-9-16,-3-3 15 15,-16 2-12-15,-9 4 4 16,-23 1 0-16,-20 4-13 16,-8 1-2-16,4 0 0 15,4 0 8-15,0 23-6 0,11 21-5 16,-11 13 6 0,-4 19 0-16,-8 19-3 0,0 17 6 15,0 8-2 1,-8 10-9-16,4 9 17 0,-4 4-10 15,4 13 5-15,4 6 7 16,0 3-9-16,0 10 7 16,12 8-16-16,0-1 11 15,19 2 5-15,5-10-10 16,0 3 7-16,24 2-4 16,-1 6-8-16,-3 6 10 15,-8-4-5-15,-5-3-6 16,-7-10 1-16,-4-12-3 15,-8-14 0-15,0-14 0 0,-12-13 0 16,-1-10 0-16,-3-9 0 16,-16-10 0-16,4-23 0 15,-8-14 0-15,4-22 0 16,-4-13 0-16,0-6 0 16,0-7 0-16,0-6-32 15,0 7-19-15,-12 1-70 16,-43 10-52-16,-17 0-253 15,-12 3-471-15</inkml:trace>
  <inkml:trace contextRef="#ctx0" brushRef="#br0" timeOffset="91487.76">29527 13792 623 0,'0'0'129'0,"0"0"60"0,0 0-34 0,0 0-36 0,0 0-29 16,0 0-43-16,-68-54-1 0,56 54-6 15,-24 0-18-15,1 0-3 16,-1 0-1-16,-8 3 23 16,24 4-19-16,4-5-3 15,8 1-7-15,4 1 2 16,4 0-14-16,0-3 5 15,0-1-1-15,0 0-4 16,16 8-2-16,84-7 2 16,51-1 35-16,40 0-19 15,44 0-11-15,44-1-2 16,23-19 4-16,13 1-5 16,-1-1-2-16,-19 6 0 15,0 4-4-15,-9 0 8 16,-23 3-3-16,0-3 1 15,-12 1-2-15,-8 1 6 0,4-2-3 16,-13-6 3-16,5 0-4 16,-24 0 5-16,-28-6-7 15,-35 5 2-15,-37 3-2 16,-23-1 11-16,-21 8-3 16,-15-4 4-16,-4 2-11 15,-8 2 7-15,-16 0 1 16,-20 3-6-16,-8-3-6 15,0-9-3-15,-20-7-63 16,-52-5-112-16,-20-17-202 16,-15-18-222-16</inkml:trace>
  <inkml:trace contextRef="#ctx0" brushRef="#br0" timeOffset="92457.78">30558 9202 349 0,'0'0'203'0,"0"0"-141"0,0 0 72 0,0 0-26 0,0 0-52 16,0 0 26-1,84-37-25-15,-64 37 19 0,-8 0-18 16,4 0-2-16,-8 0-2 16,3 0-13-16,1 0 4 15,-12 0-8-15,0 0-3 16,0 0-7-16,0 0-13 15,0 13-6-15,12 7-7 16,12 8 42-16,-4 9-7 16,4 4-4-16,-8 10-4 15,-4 8 3-15,8 4-22 16,-8 9 5-16,0 9 4 16,0 10-7-16,-12 11 1 15,12 6 8-15,0 9-16 16,-12 8 13-16,11 4-2 15,-3 5 0-15,-4 2-5 0,-4 6 1 16,8 9-9-16,-8-4 15 16,4 1-12-16,4-12-1 15,-4-11 0-15,4 4 7 16,4 2-7-16,0 2-3 16,0 3 5-16,4-2 0 15,4-1 0-15,4 1-1 16,0-8 0-16,12-6 0 15,-13-4-4-15,-3-9 0 16,4-5 0-16,-8-8 1 16,4-14 3-16,4-8-4 15,-12 1-1-15,8-8 3 0,-8 13 11 16,12 3 3-16,-12-9-15 16,4 5 8-16,-8-17-8 15,-5-14 4-15,5-13-6 16,-4-10-2-16,4-13 2 15,-4-8 2-15,-4-2 0 16,0 0 2-16,0 0-4 16,0 0-6-16,0 5 4 15,0 3-2-15,0-1 1 16,0 2-5-16,0-2-22 16,0 2-41-16,0 2-12 0,0-7-15 15,0-4-68-15,12 0-66 16,-4-18-72-1,4-36-357-15</inkml:trace>
  <inkml:trace contextRef="#ctx0" brushRef="#br0" timeOffset="93300.13">29165 11710 627 0,'0'0'218'0,"0"0"-43"0,0 0-49 0,0 0-29 0,0 0-28 15,0 0-31-15,-56 0 7 0,44 0 1 16,12 0 11-16,-12 0-3 16,0 0 10-16,4 0-30 15,4 0 4-15,4 0-23 16,0 0 10-16,0 0-8 16,0 0-5-16,0 0-2 15,0 0 1-15,0 0 0 16,0 0-3-16,0 0 2 15,72 0 5-15,55 0-4 16,28-13 2-16,41-3-13 16,15-4 2-16,31 2-2 15,5-2 4-15,0 1-2 0,0-4-4 16,-24 5 0-16,-4-8 2 16,12 1-3-16,-16-5 3 15,4 3 0-15,-32 3-1 16,-20 0 3-16,-15 2-4 15,-17 3 3-15,-16 0-1 16,9 0 0-16,-13 7-1 16,-7 1 1-16,-1 0 3 15,-3 0-3-15,3 2-2 16,-7 1 2-16,-13 3-1 16,5 1 2-16,-20-1 5 15,-17 1-4-15,1 1-2 16,-16 3 0-16,-4 0 0 15,-12 0 0-15,-4 0 0 16,-8-2 0-16,-12 2 0 0,11-6 0 16,-11 6-1-16,0 0 1 15,0 0-1-15,0 0-13 16,0 0-8-16,0 0-22 16,-35 0-80-16,-49 0-168 15,-27-11-167-15</inkml:trace>
  <inkml:trace contextRef="#ctx0" brushRef="#br0" timeOffset="97366.97">29483 10201 744 0,'0'0'278'0,"0"0"-101"0,0 0-37 16,0 0-21-16,0 0-32 0,0 0-21 15,0 0-26-15,0-68-20 16,-12 68-4-16,12 29-12 16,0 12 9-16,0 18 26 15,-12 3-11-15,-8 1-15 16,8 5 1-16,-4-13-7 16,9-5-6-16,3-7 4 15,4-13-5-15,0-9 0 16,0-1-2-16,0-10 2 15,11-9 5-15,17-1-5 16,16 0 1-16,16 0 4 16,8 0-1-16,-9-5-4 0,-11-12-1 15,-12 3-3 1,-12-1 3-16,-4-2-3 0,-16 0 4 16,4-5 0-16,-8-5 0 15,0 0 0-15,0-1 0 16,0 2 0-16,0 6 3 15,0 8-2-15,0 7 1 16,0 0 10-16,0 5 5 16,0 0-2-16,0 0-6 15,0 0-3-15,0 5-2 16,0 20-4-16,0 13 3 16,0 0 1-16,0 4-1 15,0 2-3-15,0 7 0 0,0 0-4 16,0-8-32-1,0-4-48-15,0-10-60 0,12-10-107 16,23-13-4-16,9-6-92 16,-8 0-74-16</inkml:trace>
  <inkml:trace contextRef="#ctx0" brushRef="#br0" timeOffset="97701.21">30172 10640 468 0,'0'0'238'0,"0"0"42"0,0 0-81 0,0 0-28 15,0 0-36-15,0 0-58 16,12-37-39-16,-24 67-6 0,-8 8 8 16,-4 0-34-1,20-1-1-15,4 4-5 0,0-5 1 16,0-7-2-16,12-3 1 16,24-16 0-16,20-2 6 15,-5-5-4-15,9-3-2 16,4 0-3-16,-16-16 3 15,-1-19 3-15,-11-6-1 16,-24 3 7-16,0-6-8 16,-12 3 9-16,0 1 19 15,-12 8-6-15,-32 9 0 16,-7 6-13-16,3 6-4 16,-16 10-6-16,4 1-1 15,-11 0-24-15,-1 18-76 16,4 21-210-16,9-2-300 15</inkml:trace>
  <inkml:trace contextRef="#ctx0" brushRef="#br0" timeOffset="99516.94">31585 10133 874 0,'0'0'249'0,"0"0"-50"0,0 0-9 0,0 0-78 0,0 0-42 16,0 0-35-16,-23-51-21 16,15 88-14-16,4 13 13 15,-4 10 11-15,-4 7-8 16,0 3-16-16,-4-8 2 15,-4-1-7-15,8-6 5 16,12-16-50-16,0-5-55 16,0-17-91-16,32-9-66 15,8-8-8-15,7 0-142 16</inkml:trace>
  <inkml:trace contextRef="#ctx0" brushRef="#br0" timeOffset="99850.6">31796 10373 74 0,'0'0'633'15,"0"0"-356"-15,0 0-84 0,0 0-47 16,0 0-17-16,0 0-89 16,12-26-21-16,-12 57 22 15,0 4-7-15,0 2-11 16,0 0-20-16,0-9 4 16,24 1-7-16,20-7 0 15,16-10 4-15,7-8-6 16,-7-4 5-16,0 0-2 15,8 0 8-15,-29-26-1 16,-3-6-2-16,-12-3-2 0,-16-5 35 16,-8-2-4-1,0 1-17-15,-12-1 5 0,-36 11-2 16,1 6-4-16,-9 12-1 16,8 6-10-16,-8 7-4 15,-3 0-4-15,11 3-12 16,4 26-57-16,16 6-114 15,8-3-249-15,20-11-529 16</inkml:trace>
  <inkml:trace contextRef="#ctx0" brushRef="#br0" timeOffset="102500.47">29435 12420 784 0,'0'0'259'0,"0"0"-95"15,0 0-59-15,0 0-8 0,0 0-38 0,0 0-34 0,0 0-19 16,164 3-5-16,-105-3 2 16,13 0 0-16,-4 0-2 15,-21 23-2-15,-11 5 1 16,-28 11 0-16,-8 8 5 15,-12 7 4-15,-55 3 12 16,11 1-10-16,-4-11-1 16,12-11-2-16,36-8-7 15,1-12 1-15,11-9-1 16,0-7 0-16,0 0 2 16,0 0 8-16,35 0 2 15,33-5 3-15,-4-21-11 16,15 1-2-16,-11-2-2 0,4-6-1 15,-5 2 1-15,-7 4 0 16,-24 9 3-16,-12 4-1 16,-4 12-6-16,-20 2 6 15,0 0-7-15,0 0 4 16,0 0-4-16,4 7 0 16,-4 10 3-16,12 3 0 15,0 3 2-15,12-7-4 16,7-1 2-16,-3-1 1 15,4-12 1-15,24-2-1 16,-16 0 0-16,7 0-2 16,-15-6 2-16,12-18 5 0,-28 1 2 15,-4-4-1-15,-12 3 19 16,0-3 31-16,0 5-30 16,-16 1-7-16,-40 6 2 15,9-2-21-15,-9 10 0 16,-4 7 0-16,12 0-1 15,0 0-4-15,1 0-4 16,3 9-57-16,12 13-97 16,16 2-193-16,16-7-307 15</inkml:trace>
  <inkml:trace contextRef="#ctx0" brushRef="#br0" timeOffset="104300.44">31566 12204 175 0,'0'0'663'0,"0"0"-444"0,0 0-65 0,0 0-31 16,0 0-39-16,0 0-31 16,0 0-23-16,218-111-12 15,-114 103-10-15,-32 8-3 16,-5 0 9-16,-27 0-14 16,-8 18 2-16,-20 10-1 15,-12 7 3-15,0 3 0 0,-12 0 3 16,-36 4 2-16,0-2-9 15,5-4-2-15,19-7 2 16,12-10 3-16,12-7-2 16,0-2-2-16,0-4 1 15,36 0 0-15,35-2 4 16,1 4-3-16,8 1 3 16,-13 2-3-16,-7 6-1 15,-4-6 0-15,-20 5 3 16,-20 4-2-16,-16-2 1 15,0 2 4-15,-16 1 5 16,-52-4-3-16,0-3-1 16,-3 0-4-16,-1-8-3 15,16 1-3-15,8-7 3 0,13 0-33 16,11 0-39-16,12 0-90 16,12 0-61-16,0-9-173 15</inkml:trace>
  <inkml:trace contextRef="#ctx0" brushRef="#br0" timeOffset="104633.41">32577 12319 773 0,'0'0'242'0,"0"0"-99"0,0 0-54 0,0 0-68 0,0 0 47 0,0 0-7 0,0 92-26 16,0-61-6-16,0-2-28 15,16-6-2-15,20-4 5 16,7-7-1-16,1-6-3 16,4-6 4-16,0 0 4 15,-12 0 4-15,11-6 9 16,-11-17 14-16,-12-8 0 16,-16 2 12-16,-8-2-15 15,0 1 1-15,-48 6-6 16,-19 2-13-16,11 6-7 15,-4 8-7-15,-12 8-2 0,17 0-12 16,-5 0-55 0,0 13-159-16,24 10-289 0</inkml:trace>
  <inkml:trace contextRef="#ctx0" brushRef="#br0" timeOffset="108217.44">25908 1726 929 0,'0'0'180'0,"0"0"-51"0,0 0-25 0,0 0 11 0,0 0-34 16,0 0-14-16,0 0-49 16,-187-15 13-16,210 15-6 15,93 0-5-15,35 0 12 0,52-4-2 16,28-11-22-1,12-2-3-15,4-2-5 0,-12 7-1 16,-16 0 1-16,-52 2 0 16,-51 0 0-16,-57 3 1 15,-35 1 1-15,-16 2 0 16,-8 3-2-16,0-3 3 16,-20 4-2-16,-75-2 0 15,-57 2-1-15,-43 0 4 16,-44 0-3-16,-27 0 0 15,-1 0 3-15,-4 0-3 16,36 7 1-16,36 13 0 16,52-3-2-16,51-8 0 15,60-6-1-15,36-1 1 0,0-2-2 16,0 0-9-16,0 0 8 16,60 0 2-16,48 0-2 15,55 0 3-15,12 0-1 16,32-14 1-16,24-3-2 15,20-3 2-15,16-2-2 16,-13 1 2-16,-39 6 0 16,-43-1 0-16,-57 3 0 15,-43 4 0-15,-48 3 0 16,-12 6 2-16,-12 0-1 16,0 0-1-16,0 0-9 0,-60 0-25 15,-44 0-21-15,-27 15-131 16,-40 4-101-16,-4-3-398 15</inkml:trace>
  <inkml:trace contextRef="#ctx0" brushRef="#br0" timeOffset="117067.37">29380 14845 1166 0,'0'0'100'0,"0"0"21"0,0 0-10 0,0 0-35 0,0 0-35 15,0 0-10-15,0 0-26 16,-28-31-3-16,68 84 5 16,7 21 16-16,-15-1-7 15,-8-9 5-15,8-10-13 16,-20-19-2-16,12-18 5 15,-8-9-10-15,20-8 1 16,43-39 18-16,49-44 3 16,35-28-15-16,4-13-7 15,-8 2-2-15,-15 13 0 16,-17 11 0-16,0 8-12 16,1 16-13-16,3 3-38 0,9 15-66 15,23 1-149-15,0-2-217 16</inkml:trace>
  <inkml:trace contextRef="#ctx0" brushRef="#br0" timeOffset="123617.33">11502 14843 865 0,'0'0'130'0,"0"0"-65"0,0 0 24 0,0 0 1 15,0 0 18-15,0 0-20 16,0 0-46-16,24-54-21 15,20 85-12-15,4 33-4 16,12 28 86-16,-5 17-54 0,-27-5-27 16,-4-12 12-1,0-22-1-15,-12-29-7 0,0-19-4 16,8-19-2-16,-8-3 2 16,35-9 8-16,45-58 1 15,51-40 7-15,64-37-25 16,40-18-1-16,20-6-1 15,4-2-18-15,11 16-47 16,-15 23-68-16,-24 29-154 16,-56 34-295-16</inkml:trace>
  <inkml:trace contextRef="#ctx0" brushRef="#br0" timeOffset="157583.94">26959 9328 634 0,'0'0'276'0,"0"0"-121"0,0 0-29 0,0 0-11 0,0 0-30 16,0 0-10-16,0 0-24 15,0 0 2-15,119-152-11 16,-119 152-11-16,0 0-8 16,0 0-9-16,0 0-11 15,0 22 6-15,-36 23-3 16,-11 7 13-16,-9 12-6 15,-8 7-13-15,-3 2 1 16,-13 4 1-16,-4 4 1 0,5-5-4 16,3-3 3-16,8-13-3 15,21-15 2-15,11-19-1 16,24-14 7-16,4-8-7 16,8-4 0-16,0 0 6 15,0 0-3-15,0-8 8 16,0-17-1-16,0-9-3 15,12-10-7-15,12-6-1 16,7 1 0-16,-7-2 1 16,0 0 0-16,-12 3-1 15,12 17-3-15,-4 8 4 16,-16 14 0-16,-4 9 0 0,0 0 0 16,0 0 5-1,0 0-5-15,0 5 0 0,0 31-10 16,-24 11 10-16,-12 13 4 15,12 8-1-15,4-8-2 16,16-3 0-16,4-9 0 16,0-17-1-16,0-11 0 15,16-8-1-15,28-12-4 16,28 0 5-16,8 0 0 16,11-20 2-16,-3-11-2 15,-1 2-2-15,-11 5-30 16,0 5-76-16,-13 6-153 15,5 4-246-15</inkml:trace>
  <inkml:trace contextRef="#ctx0" brushRef="#br0" timeOffset="158670.64">22579 12965 656 0,'0'0'225'0,"0"0"-60"0,0 0-23 0,0 0-5 0,32-167-5 0,-28 158-37 16,-4 9-28-16,0 0 1 15,0 0-34-15,0 0-5 16,0 6-14-16,-48 35-9 16,-31 15 5-16,-29 27-1 15,-11 4 0-15,-5 5-6 16,5-5 4-16,11-7-8 15,5-8-4-15,43-6 4 16,4-22 5-16,20-15-5 16,24-17-1-16,12-6-2 0,0-6 3 15,0 0 0 1,0-6 4-16,0-28-4 0,12-10 5 16,12-8-1-16,0 1-4 15,0-3 0-15,0 10 0 16,-12 6 5-16,-4 9-5 15,-4 14 3-15,-4 8 4 16,0 3 4-16,0 4 2 16,0 0-9-16,0 0 1 15,0 11-5-15,-24 23 5 16,-12 10-5-16,-12 7 3 16,24 0-4-16,12 0 1 0,12-6 0 15,0-1 0-15,0-10-1 16,0-5-5-16,36-12 3 15,-4-12 4-15,8-5-8 16,8 0 6-16,8 0 1 16,3-22-1-16,9-3-2 15,0-6-7-15,3 2-30 16,-11 0-33-16,12 7-60 16,7 0-196-16,1-3-301 15</inkml:trace>
  <inkml:trace contextRef="#ctx0" brushRef="#br0" timeOffset="162351.47">24319 11061 861 0,'0'0'125'0,"0"0"39"0,0 0-82 0,0 0-27 0,0 0 6 16,0 0-36-16,0 0-16 16,0 0 12-16,374-9 24 15,-198 2-41-15,-13 3-1 16,0 4 6-16,-20-2-3 15,-7 2 3-15,-29 0-7 16,-11 0-2-16,-17 0 2 16,-19-3 14-16,-24-1 6 15,-12 4-3-15,-16 0 3 16,-8 0-7-16,0 0 8 16,0 0-11-16,0 0-3 15,0 0-4-15,0 0-5 0,0 0-8 16,0 0-87-16,-12 0-132 15,-8 17-132 1,16 1-578-16</inkml:trace>
  <inkml:trace contextRef="#ctx0" brushRef="#br0" timeOffset="164651.19">20823 15214 678 0,'0'0'124'0,"0"0"5"0,0 0-14 0,-362 20-21 0,270-10 19 0,33 4 2 16,23-10-9-16,28-1-30 15,8-3-22-15,0 0-9 16,0 0-19-16,0 0-1 16,56 0-10-16,71 0-8 15,40-10 13-15,40-5 5 16,-4-4-22-16,-4 5-3 15,0-1 0-15,-23 6 0 16,-5 2 0-16,-32 3 1 16,-55 4-1-16,-24 0 0 15,-41 0-3-15,-15 0 1 16,-4 0 2-16,0 0 0 16,-39 0 5-16,-65 7-5 0,-43 12 0 15,-32 1 4-15,-20 2 1 16,-9 0-3-16,-3 1-2 15,20-5-2-15,28-4 2 16,28-2 7-16,51-7-7 16,40-5-5-16,32 0 5 15,12 0-1-15,0 0 1 16,0 0 0-16,0 0-7 16,56 0-2-16,48 0 7 15,39 0-3-15,16-2 5 0,16-7-4 16,5-4 3-16,3-2-13 15,-8 6 6-15,-44 4-15 16,-23 2-16-16,-52 3-35 16,-13 0-55-16,-31 0-86 15,-12 8-55-15,0 9-269 16</inkml:trace>
  <inkml:trace contextRef="#ctx0" brushRef="#br0" timeOffset="166900.32">31773 9299 642 0,'0'0'251'0,"0"0"-75"0,0 0-34 0,0 0-37 0,0 0-31 16,0 0 26-16,0 0-46 15,59-79-33-15,-59 79-4 16,0 0 2-16,-4 32 3 16,-28 15 12-16,-15 17 4 15,-13 9-4-15,-20 16-11 0,-3 8-16 16,-33 14-6-16,9 3 9 15,-9 2-10-15,13-8-1 16,31-10-15-16,12-22-10 16,28-12-53-16,21-22-66 15,11-18-71-15,0-12-58 16,55-12-151-16</inkml:trace>
  <inkml:trace contextRef="#ctx0" brushRef="#br0" timeOffset="167218.22">32497 9626 814 0,'0'0'259'0,"0"0"-72"15,0 0-85-15,0 0-27 16,0 0-32-16,0 0-27 15,-56 87 40-15,-15-5-7 16,-21 9-3-16,-19 12-24 16,-29 14-9-16,1 1-13 15,0-7 1-15,11-13 2 16,25-13-6-16,31-20 2 16,24-14-27-16,16-11-35 0,28-14-52 15,4-8-67 1,0-7-28-16,36-11-119 0,24 0-162 15</inkml:trace>
  <inkml:trace contextRef="#ctx0" brushRef="#br0" timeOffset="167500.73">32987 10179 680 0,'0'0'401'0,"0"0"-250"16,0 0-16-16,0 0-62 16,0 0 14-16,0 0-25 15,0 120-1-15,-60-53-27 0,-31 9-26 16,-17 6-4-16,-19 11 3 16,-13-1-7-16,13-1-2 15,23-4-4-15,21-14-31 16,39-11-35-16,28-17-56 15,16-12-24-15,0-11-22 16,0-16-62-16,48-3-60 16,24-3-294-16</inkml:trace>
  <inkml:trace contextRef="#ctx0" brushRef="#br0" timeOffset="167667.16">32879 10918 534 0,'0'0'334'0,"0"0"-101"15,0 0-100-15,0 0-69 16,0 0 10-16,0 0 14 16,0 51-57-16,-19-19-22 15,-29 6-9-15,-20 10-4 16,-4 6-83-16,-7 2-130 16,-5 4-131-16</inkml:trace>
  <inkml:trace contextRef="#ctx0" brushRef="#br0" timeOffset="168300.88">29822 12033 667 0,'0'0'233'0,"0"0"-59"0,0 0-14 0,0 0-32 0,0 0-12 0,0 0-24 15,47-102-56-15,-47 106-17 16,-12 35-14-16,-43 20 6 15,-17 21 2-15,-24 11-6 16,1 11-3-16,-17 4-4 16,25-4-2-16,7-5 2 15,20-15-6-15,37-12-31 16,3-15-60-16,20-17-60 16,0-16-63-16,43-17-143 15,29-5-248-15</inkml:trace>
  <inkml:trace contextRef="#ctx0" brushRef="#br0" timeOffset="168584.23">30909 12195 693 0,'0'0'329'15,"0"0"-113"-15,0 0-33 16,0 0-101-16,0 0-39 15,0 0-10-15,-152 116 49 16,49-32-52-16,-17 8-14 16,-11 8-6-16,-16 6-10 15,3 2 0-15,17-2-4 16,11-12 2-16,25-8-13 0,39-24-47 16,16-17-72-16,36-16-70 15,0-16-21-15,12-8-149 16,60-5-323-16</inkml:trace>
  <inkml:trace contextRef="#ctx0" brushRef="#br0" timeOffset="168834.55">31060 12862 575 0,'0'0'386'16,"0"0"-200"-16,0 0-68 0,0 0-46 15,0 0 49-15,0 0-25 16,-175 194-36-16,79-125-34 16,-15 6-15-16,11 7-11 15,-11 6 2-15,15-6-5 16,28-7-23-16,17-3-56 16,27-20-38-16,16-9-65 15,8-18 79-15,0-24-183 16,44-1 34-16</inkml:trace>
  <inkml:trace contextRef="#ctx0" brushRef="#br0" timeOffset="169000.75">31116 13404 806 0,'0'0'237'0,"0"0"-63"15,0 0-95-15,0 0 27 16,0 0-41-16,0 0-42 15,-8 108-23-15,-40-66 0 16,-20 9-13-16,4 3-189 16,-3 6-138-16,-5 9-423 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5-08-12T06:29:30.716"/>
    </inkml:context>
    <inkml:brush xml:id="br0">
      <inkml:brushProperty name="width" value="0.05292" units="cm"/>
      <inkml:brushProperty name="height" value="0.05292" units="cm"/>
      <inkml:brushProperty name="color" value="#FF0000"/>
    </inkml:brush>
  </inkml:definitions>
  <inkml:trace contextRef="#ctx0" brushRef="#br0">5335 6660 583 0,'0'0'274'0,"0"0"-104"0,0 0-30 0,0 0-5 16,0 0-38-16,0 0-9 16,0 0-20-16,-163 0-26 15,159 0-14-15,4 0 2 16,0 0-14-16,0 0 8 0,0 0-6 15,63 0-7-15,101 0 4 16,79 0 8-16,63-22-15 16,21-3-8-16,11-1-3 15,-11 8 3-15,-25 2 1 16,-31 6-1-16,-40 7-1 16,-56 3 1-16,-60 0 0 15,-31 0-1-15,-36 0 1 16,-16 0 0-16,-16 0-1 15,-8 0 2-15,-8 0-1 0,0 0 0 16,0 0-2-16,0 0-25 16,0 0-51-16,0 0-85 15,0 0-75-15,-8 0-302 16</inkml:trace>
  <inkml:trace contextRef="#ctx0" brushRef="#br0" timeOffset="3916.72">11267 7955 772 0,'0'0'236'0,"0"0"-70"0,0 0-71 0,0 0-42 0,0 0-14 15,0 0-7-15,0 0-23 16,28 0 21-16,28 0 6 16,24 0-8-16,-9 0-10 15,25 0 0-15,7 4 0 16,5-4-3-16,7 0-11 15,1 0 0-15,15 0-3 0,-7 0 2 16,-5 0 4 0,1 0-7-16,-17 0 1 0,-19 0-1 15,-9 0 1-15,-23 0 0 16,-8 0-1-16,-20 0 0 16,0 0 0-16,0 0 0 15,-12 0 0-15,-4 0 0 16,-8 0 0-16,4 0 0 15,3 0 1-15,-7 0 0 16,4 0-2-16,-4 0 1 16,0 0 0-16,0 0 0 15,0 0 0-15,8 0 2 16,-8 0-3-16,0 0 1 16,0 0-4-16,0 3-104 0,0 0-102 15,0-3-212-15</inkml:trace>
  <inkml:trace contextRef="#ctx0" brushRef="#br0" timeOffset="5716.41">16993 7982 324 0,'0'0'484'0,"0"0"-331"0,0 0-25 0,0 0-33 16,0 0-13-16,0 0-33 16,-56 0 21-16,56 0-23 15,0 0-19-15,0 0-3 0,0 0-15 16,0 0-3-16,0 0 3 15,24 0 9-15,44 0-1 16,27 0 32-16,9 0-30 16,23 0-9-16,-7 9-8 15,7 1 2-15,1-6-4 16,-9 7 1-16,-4-4-2 16,-11 3 1-16,-12-4-2 15,-17-3 3-15,-7 2-1 16,-20-1 2-16,-5 0-2 15,-19-4 3-15,0 0 4 16,0 0 2-16,-24 0 2 0,12 0 1 16,-12 0-1-1,0 0-3-15,0 0 3 0,0 0-9 16,0 0-3-16,0 0 4 16,0 0-2-16,0 0-2 15,0 0 2-15,0 0-2 16,0 0 0-16,0 0-5 15,0 0-38-15,0 0-54 16,0 1-88-16,0 7-82 16,0-5-340-16</inkml:trace>
  <inkml:trace contextRef="#ctx0" brushRef="#br0" timeOffset="7949.57">23698 8042 662 0,'0'0'300'0,"0"0"-129"0,0 0-35 0,0 0-28 15,0 0-35-15,0 0-9 16,0 0-13-16,-44 0-18 16,44 0-7-16,0 0-10 15,20 0-7-15,56 0-6 16,39 0 3-16,36 0-5 15,13 0 1-15,11 0 0 16,0 0 1-16,-12 0-3 16,-23 0 1-16,-13-7-1 0,-43 1 2 15,-17 3-3-15,-31 0 1 16,-20-1 0-16,-16 4 0 16,0 0-8-16,0 0 7 15,0 0-1-15,0 0 1 16,0 0-34-16,0 0-57 15,-4 0-81-15,-40 0-70 16,16 10-415-16</inkml:trace>
  <inkml:trace contextRef="#ctx0" brushRef="#br0" timeOffset="9616.52">27413 7955 637 0,'0'0'177'0,"0"0"-49"0,0 0 12 0,0 0-27 0,0 0-15 15,0 0-24-15,0 0-6 16,-56 0 6-16,56 0-6 16,0 0-28-16,0 0-10 15,0 0-7-15,80 0-12 16,39 0 0-16,32 0-4 16,25 0-7-16,-1-2 0 15,0 2-2-15,-12 0 2 0,-12-3-10 16,-19 3-4-1,-17-6-13-15,-19 6-8 16,-28 0-22-16,-21 0-14 0,-23 0-29 16,-24 0-28-16,0 0-51 15,0 0-150-15</inkml:trace>
  <inkml:trace contextRef="#ctx0" brushRef="#br0" timeOffset="13133.07">3699 8863 611 0,'0'0'244'0,"0"0"-115"0,0 0-13 15,0 0-38-15,0 0-5 0,0 0-15 16,0 0-11-16,-200-2-7 15,200 2-17-15,0 0-6 16,0 0-12-16,0 0 3 16,56 0 3-16,28 0 23 15,23 0 4-15,9 0-26 16,11 0-10-16,-7 0 4 16,-5 0-3-16,-19 0-3 15,-29 0-1-15,-11 0 1 16,-28 0-1-16,-20 0 1 15,-8 0 0-15,0 0-1 16,0 0-4-16,0 0-5 0,0 0-28 16,0 13-3-1,0-2-39-15,12 6-29 0,4-1-116 16,28-8-220-16</inkml:trace>
  <inkml:trace contextRef="#ctx0" brushRef="#br0" timeOffset="13635.78">6470 8820 905 0,'0'0'231'0,"0"0"-68"0,0 0-24 0,0 0-48 0,0 0-32 16,0 0-27-16,-84-4-20 15,92 4-8-15,76 0 5 16,31 0 16-16,28 0-5 15,9 0-14-15,11 0-2 16,0 0-4-16,-23 0 0 16,-33-4 0-16,-35-1-1 15,-17 1-13-15,-31 4-33 16,-12 0-70-16,-12 0-109 16,0 0-176-16</inkml:trace>
  <inkml:trace contextRef="#ctx0" brushRef="#br0" timeOffset="15816.52">26202 393 881 0,'0'0'275'0,"0"0"-97"0,0 0-64 0,0 0-49 15,0 0-51-15,0 0-10 16,0 0-3-16,-16 45-1 15,16-2 33-15,0 8-2 0,0-3-1 16,0 3 0 0,0-8-6-16,0-1-8 0,0-2-3 15,0-6-13-15,0-2 0 16,0 0 1-16,0-4-1 16,0-5-5-16,0-1-42 15,0-8-62-15,0-4-86 16,0-3-84-16,24-7-196 15</inkml:trace>
  <inkml:trace contextRef="#ctx0" brushRef="#br0" timeOffset="16499.41">26565 674 793 0,'0'0'308'16,"0"0"-130"-16,0 0-50 0,0 0-75 15,0 0-53-15,0 0-4 16,0 27 1-16,0 15 3 16,0-1 0-16,0 0 7 15,0-3-13-15,8-5 14 16,16-6-15-16,11-10 7 16,9-6 0-16,-4-11 5 15,4 0-5-15,-8 0 0 16,-1 0 1-16,1-15 6 15,-4-11 3-15,-16 1-2 16,-16 3 4-16,0 0 10 0,0 3 4 16,0 0-1-1,-28 2-7-15,-8 2-5 0,4-4 4 16,9 2-7-16,11 2-2 16,0 0 4-16,12 4-4 15,0 1-8-15,0 0 0 16,0 5 0-16,0-1-6 15,12 3 4-15,23 3-5 16,13 0 3-16,8-3 4 16,4 3-1-16,-5 0-2 15,-3 0 0-15,-4 0-1 16,-4 12-5-16,0 11 8 16,-17 5-5-16,-7 8 2 15,-4-2 4-15,-4 4-1 16,-4 1-3-16,-4-1 3 0,4-7 1 15,16-6 3 1,0-1-3-16,0-13-4 0,0 2-1 16,8-6 0-16,-5-7-1 15,5 0 6-15,12 0 0 16,-4-24 7-16,-8-10-4 16,-8 3 2-16,-8-7 4 15,-8 0 3-15,-8 4 16 16,0 1 1-16,-12 5 4 15,-36 1-17-15,-8 9-9 0,-4 1-5 16,5 5-2 0,3 4-6-16,-4 8-35 0,0 0-75 15,9 0-145 1,-1 24-252-16</inkml:trace>
  <inkml:trace contextRef="#ctx0" brushRef="#br0" timeOffset="19417.02">28058 882 718 0,'0'0'271'0,"0"0"-100"0,0 0-53 0,0 0-14 0,0 0-61 0,0 0-8 16,119-9-3-1,-7 3 22-15,7-2-37 0,24 0 3 16,-7 2-4-16,-17-5-12 16,-23 5-3-16,-40 3-1 15,-25 3 2-15,-27 0-5 16,-4 0 0-16,0-3-3 15,0-7-6-15,-47-2 4 16,-9-4-14-16,-8-3 18 16,8 3 2-16,9-4 2 15,11 11 0-15,12-5 5 16,12 13 10-16,12-3 0 16,0 4 10-16,0 0-8 15,0 0-15-15,0 0-2 16,0 0-4-16,48 0 0 0,12 22 4 15,7 0 0-15,-19 7-2 16,-8 4 2-16,-8 5 1 16,-20-1 1-16,-12 8-2 15,0 6 0-15,-12-4 1 16,-36-2-1-16,-8-1-45 16,16-19-61-16,8-3-65 15,9-11-148-15,23-11-395 16</inkml:trace>
  <inkml:trace contextRef="#ctx0" brushRef="#br0" timeOffset="19899.55">29865 643 701 0,'0'0'364'0,"0"0"-143"0,0 0-112 0,0 0-49 15,0 0-31-15,0 0-26 16,-358-25-3-16,298 58 0 16,17-2-1-16,15-2 1 0,20-5-4 15,8-2 4-15,0-8-5 16,0-1 3-16,20-3 2 15,31-8 1-15,5-2 2 16,16 0 2-16,-5 0-1 16,13-16-3-16,-4-2 5 15,-21 1-4-15,-7 5-1 16,-16 5 10-16,-20 7-1 16,-12 0 26-16,0 0-18 15,0 14-9-15,4 23 9 16,4 14 26-16,-4 3-11 15,-4 5-16-15,0 2-14 16,0-7 7-16,0-3-9 16,0-6-1-16,0-7 0 15,0-11-12-15,0-7-53 0,20-7-65 16,4-13-73-16,35 0-102 16,1 0-164-16</inkml:trace>
  <inkml:trace contextRef="#ctx0" brushRef="#br0" timeOffset="20272.84">30674 689 861 0,'0'0'310'16,"0"0"-122"-16,0 0-61 16,0 0-52-16,0 0-73 0,0 0 7 15,-315-42-9 1,243 64 0-16,17 3-4 0,7 1 3 15,28-3-4-15,8-1 3 16,12-7-5-16,0 1-3 16,0-4 2-16,20 2-1 15,16 1 4-15,0 2-2 16,7 2 4-16,-3 6-3 16,-8 11 6-16,12 0-1 15,-16 13 1-15,-8 2 0 16,-16 0 4-16,-4 2-3 15,0-2 0-15,0-8-1 16,0-3 0-16,0-10 0 16,0-9 0-16,0-10 0 0,0-4 0 15,0-7-5-15,0 0-29 16,0 0-42-16,0 0-49 16,20-3-185-16,19-11-282 15</inkml:trace>
  <inkml:trace contextRef="#ctx0" brushRef="#br0" timeOffset="20782.73">30956 1139 783 0,'0'0'394'0,"0"0"-178"0,0 0-95 0,0 0-53 16,0 0-64-16,0 0-1 16,104-35 2-16,3 23-4 15,17-1-1-15,-13-4 3 16,1 2-1-16,-29 0-2 15,-11 2 1-15,-28 1 1 16,-20-3-1-16,-24 8 3 0,0-8 1 16,0 1-3-1,-20-2-2-15,-28-6 0 0,0 0 10 16,16 2 19-16,9 3 5 16,11 12-1-16,12 5 3 15,0 0-17-15,0 0-2 16,0 0-9-16,0 0-8 15,0 0-7-15,43 9 2 16,13 10 5-16,4 6 2 16,-12 8-2-16,-13 1 0 15,-3 8 0-15,-20 2 0 16,-12 0-13-16,0 7-48 16,-44-3-54-16,-11-5-181 15,7 8-303-15</inkml:trace>
  <inkml:trace contextRef="#ctx0" brushRef="#br0" timeOffset="21200.37">32147 1346 1045 0,'0'0'295'0,"0"0"-74"0,0 0-116 0,0 0-61 0,0 0-14 15,0 0-30-15,0-27 0 16,0 37-1-16,0 9 1 16,12-2 9-16,0-2-2 15,0-8 6-15,0-4-1 16,8-3-1-16,15 0 10 16,25-7 19-16,36-33 6 15,31-20-19-15,0-11-24 0,1-2-3 16,-13 6-18-16,-27 6-69 15,0 11-92-15,7-1-331 16</inkml:trace>
  <inkml:trace contextRef="#ctx0" brushRef="#br0" timeOffset="23066.15">28504 1707 427 0,'0'0'521'0,"0"0"-286"0,0 0-65 15,0 0-60-15,0 0-66 0,0 0-23 16,0 0-18-1,-12-10-3-15,12 50 0 0,0 12 34 16,0 16 12-16,0 1-8 16,0 2-21-16,0-4-2 15,0-7-9-15,0-9-5 16,12-11 1-16,24-2 0 16,7-9-2-16,13-7 7 15,16-6-1-15,-1-5-2 16,9-10 3-16,-8-1-6 15,-17 0 1-15,-7 0-2 16,-12 0 8-16,-12-12-4 0,-12-8 2 16,-12 6-2-1,12-3-2-15,-12 1 2 0,0 7-1 16,0 3 1-16,0 6-4 16,0 0 1-16,0 0-3 15,0 0-1-15,0 0 2 16,0 0 0-16,0 0 0 15,0 0-4-15,0 0-3 16,0 11 8-16,24 13 0 16,20 3 0-16,-5 4 2 15,-3-1 2-15,-4 0-2 16,-8 1-2-16,-16-6 0 16,-8 2 4-16,0 4-8 15,-44-1 2-15,-16 0-46 16,1-9-55-16,3 0-103 0,8-8-66 15,24-11-231-15</inkml:trace>
  <inkml:trace contextRef="#ctx0" brushRef="#br0" timeOffset="23416.61">30080 2215 741 0,'0'0'398'0,"0"0"-163"0,0 0-63 0,0 0-74 0,0 0-61 0,0 0-12 15,-35-17-19-15,35 50-1 16,0 9 15-16,0 9 14 15,0 3-4-15,0-1-18 16,8-2-7-16,3-8-2 16,-7-6-3-16,8-8-4 15,-12-13 4-15,8-7-4 16,-4-5-20-16,4-4-33 16,-4 0-33-16,16 0-61 15,-4 0-102-15,16-12-374 0</inkml:trace>
  <inkml:trace contextRef="#ctx0" brushRef="#br0" timeOffset="24199.24">31108 2401 696 0,'0'0'311'0,"0"0"-66"0,0 0-91 0,0 0-35 0,0 0-34 0,0 0-26 0,-36 0-22 16,36 0-11-16,0-1-7 15,0 1-5-15,0-3-10 16,60-3 1-16,35-2-3 16,32-4-1-16,21-4-1 15,-5 2 0-15,-4-3 2 16,-11 3-2-16,-44 2-1 15,-29 0-1-15,-31 6 2 0,-20-1 0 16,-4 3 1-16,0-6 4 16,0 0-2-16,0-4-3 15,-28-6-5-15,-16 2 3 16,-3-3 2-16,15 7 0 16,-4-2 5-16,12 3-4 15,20 4 9-15,-4 5-1 16,8 4 6-16,0 0 0 15,0 0-11-15,0 0-4 16,0 0 0-16,0 0-4 16,0 0-9-16,12 0 6 15,20 0 7-15,4 13-2 16,-12 7 2-16,0-2-4 16,-12 8 3-16,-12-1-3 15,0 2-15-15,0 6-31 0,0 0-47 16,-4-2-78-16,-16-2-146 15,20-4-239-15</inkml:trace>
  <inkml:trace contextRef="#ctx0" brushRef="#br0" timeOffset="24570.1">32509 2340 617 0,'0'0'309'0,"0"0"-99"0,0 0-71 0,0 0-76 0,0 0-19 0,0 0 3 15,-12 25-1-15,12-7-10 16,0-4-6-16,0-5 4 16,0-9-3-16,0 3-7 15,0-3 19-15,32 0-10 16,8 0 16-16,32-26-16 16,7-16 0-16,13-1-22 0,-9-6-7 15,-11 4-4 1,-4 3-6-16,-9 4-38 0,-11 3-51 15,-4 6-159-15,4 0-362 16</inkml:trace>
  <inkml:trace contextRef="#ctx0" brushRef="#br0" timeOffset="30382.84">22332 9804 779 0,'0'0'262'0,"0"0"-58"0,0 0-94 0,0 0 5 0,0 0-24 0,0 0-39 15,0 0-18-15,0-30-9 16,0 30-15-16,0 0 3 16,-8 0-13-16,8 5-8 15,0 17 8-15,0 2 6 16,0-3 13-16,0-6-10 16,20-2 3-16,4-11-5 15,8-2 5-15,20 0-4 16,39 0 7-16,29-34 3 15,27-16-7-15,4-12-6 16,-19-6-5-16,7 10-7 16,-19 3-17-16,-17 11-15 15,-23 13-43-15,-21 9-83 0,-3 6-179 16,-8 0-391-16</inkml:trace>
  <inkml:trace contextRef="#ctx0" brushRef="#br0" timeOffset="33033.56">12872 11128 639 0,'0'0'242'0,"0"0"-66"0,0 0-69 0,0 0-23 0,0 0-34 16,0 0 17-16,0 0-5 0,20-70-19 15,-20 68-8 1,0 2 9-16,0 0-27 0,0 0 3 16,0 0-14-16,4 0-6 15,4 5 1-15,16 14 8 16,12 1-5-16,-12-2 1 16,-1 2-3-16,1-3 9 15,-4 0-7-15,-8-3 10 16,0-6-7-16,-12-8 11 15,12 0-5-15,0 0 3 0,24 0 7 16,31-8 2 0,17-24-5-16,24-10-5 0,15-12-15 15,-4 1-2-15,-3-2-1 16,-9 10-21-16,-11 11-40 16,-8 8-37-16,-13 8-135 15,-7 5-140-15</inkml:trace>
  <inkml:trace contextRef="#ctx0" brushRef="#br0" timeOffset="34433.67">20186 11226 461 0,'0'0'379'0,"0"0"-187"0,0 0-64 0,0 0-20 0,0 0-34 0,0 0 22 16,0-85-39-16,0 82 10 16,0 3-39-16,0 0 5 15,0 0-23-15,0 0 2 16,0 0 2-16,0 0-14 16,0 0-1-16,0 12-4 15,8 2 10-15,16 8-1 16,-12-2 4-16,20-6-7 15,-16-2 5-15,-8-1 5 0,4-2-7 16,0-7 2-16,-8 1-1 16,4-3 7-16,4 0-2 15,15 0 13-15,17-5-8 16,48-24-1-16,3-9-10 16,21-9-4-16,-9-1-4 15,-3-3-10-15,3 10-48 16,-15-1-43-16,-1 4-143 15,-7 3-137-15</inkml:trace>
  <inkml:trace contextRef="#ctx0" brushRef="#br0" timeOffset="50099.93">29236 3864 1007 0,'0'0'105'0,"0"0"2"0,0 0-31 0,0 0-10 16,0 0-4-16,0 0-33 16,0 0-29-16,0 0 1 15,-12 35 29-15,36-1-1 0,-8-1-4 16,4-12-16 0,4-4-5-16,-4-11 16 0,8-6 4 15,39 0-7-15,41-51 4 16,51-29 18-16,52-26-36 15,24-7-3-15,0-1-40 16,-16 13-63-16,-20 12-119 16,-36 15-159-16</inkml:trace>
  <inkml:trace contextRef="#ctx0" brushRef="#br0" timeOffset="51382.64">30805 4709 588 0,'0'0'208'0,"0"0"-54"0,0 0-6 15,0 0-8-15,0 0-36 0,0 0 13 0,0-156-31 16,0 142-24-16,0 8-4 15,0 6-14-15,0 0-9 16,0 0-21-16,0 0-14 16,0 13-11-16,0 25 5 15,0 19 0-15,0 15 12 16,0 9-1-16,0-11-3 16,0 0 6-16,0-14-8 15,0-10 0-15,0-8 0 16,0-14 0-16,0-4 0 15,0-8-1-15,0-9-2 0,0-3-28 16,0 0-40-16,0 0-23 16,8 0-40-16,20 0-22 15,16-21-94-15,-9-6-103 16,-3 3-193-16</inkml:trace>
  <inkml:trace contextRef="#ctx0" brushRef="#br0" timeOffset="52016.56">31060 4864 364 0,'0'0'348'0,"0"0"-186"16,0 0 26-16,0 0-20 16,0 0-70-16,0 0 12 15,0-78-45-15,0 78-23 16,0 0-42-16,0 14 1 16,0 22-1-16,0 1 5 0,24 4 4 15,0 4-8-15,7-10-2 16,5 0 6-16,4-10-7 15,4-5 5-15,12-9-2 16,-5-5 4-16,5-6-4 16,-8 0 1-16,-12 0 5 15,0 0-6-15,-16-15 1 16,-9-3 1-16,-11-2-3 16,0 1 0-16,0-1-2 15,-11 6 0-15,-21 1-1 16,4 0 2-16,8 1 2 15,8-1-1-15,8-4 3 0,4 2 2 16,0 0-5-16,0-6-4 16,0 6 4-16,24 0 0 15,24-1-2-15,3 1 2 16,5 10 0-16,0-1-5 16,-4 6 4-16,-9 0-5 15,1 0 5-15,-8 15-1 16,-8 13-3-16,4 5 5 15,-20-1-3-15,12 0 5 16,7-4-2-16,-7 0 0 16,4-2-3-16,4-12 3 15,-4 1 0-15,4-6 1 16,0-5 2-16,-4-4-3 0,3 0 0 16,-7 0 13-16,4-11-10 15,-8-17 5-15,4-12 11 16,-24-3 29-16,0-6-19 15,0-2 6-15,-24 0-16 16,-32 6-6-16,-7 8-10 16,-13 17-2-16,0 6-1 15,-15 12-23-15,11 2-45 16,8 0-77-16,17 19-141 16,15 13-297-16</inkml:trace>
  <inkml:trace contextRef="#ctx0" brushRef="#br0" timeOffset="52650.19">30614 5841 1012 0,'0'0'141'0,"0"0"18"0,0 0-32 0,0 0-57 0,0 0-16 0,0 0-21 16,-56-6-15-16,148 6-17 15,47-3 25-15,72-23 22 16,36-8-27-16,20-8-14 16,-8-3-3-16,-1 11 0 15,-39-1-4-15,-43 12-23 16,-45 11-48-16,-40 3-102 0,-35 5-134 16,-32 1-434-16</inkml:trace>
  <inkml:trace contextRef="#ctx0" brushRef="#br0" timeOffset="57184.26">29308 1661 773 0,'0'0'160'0,"0"0"-58"0,0 0-39 0,0 0-28 0,0 0 35 0,0 0 37 15,410 5-73 1,-211-10-21-16,12-12-13 0,-12 1-3 16,-24 0 1-16,-23 7-24 15,-25 1-56-15,-23 8-83 16,-13 0-142-16</inkml:trace>
  <inkml:trace contextRef="#ctx0" brushRef="#br0" timeOffset="62682.75">25661 11254 938 0,'0'0'96'0,"0"0"55"0,0 0-13 0,0 0 15 0,0 0-31 15,0 0-61-15,0 0-26 16,-24-68-15-16,24 102-12 15,4 7 28 1,28 3-10-16,-4-6-6 0,-8-5-2 16,3-15-9-16,-11-5-5 15,24-10-4-15,20-3 3 16,40-20 2-16,55-49 13 16,60-37-18-16,24-19-18 15,20-9-49-15,23 1-55 16,-7 5-185-16,-16 5-352 0</inkml:trace>
  <inkml:trace contextRef="#ctx0" brushRef="#br0" timeOffset="78250.17">11383 12614 687 0,'0'0'192'0,"0"0"-24"15,0 0-50-15,0 0-31 0,0 0-3 0,0 0-12 16,0 0-4-16,-32 0-12 16,32 0-4-16,0 0-13 15,0 0-6-15,0 0 6 16,0 0-21-16,0 0-12 16,20 0 4-16,52 0 13 15,35 0-1-15,21 0-8 0,27 0-8 16,16 0-3-1,4-10 0-15,-8-3-1 0,-3-2-2 16,-1-1 1-16,-16 2-1 16,-15 3 2-16,-5-2-2 15,-7 4-1-15,-17-4 1 16,1 6 2-16,-21 5-2 16,-11-2 0-16,-16 4-1 15,-9-3 1-15,1-1 2 16,-12 4-2-16,-4-3 1 15,-20 3-1-15,0 0 0 16,0 0-2-16,-12-3 1 16,0 3-2-16,0 0-38 15,0 0-70-15,0 0-90 0,0 0-127 16,0 0-313-16</inkml:trace>
  <inkml:trace contextRef="#ctx0" brushRef="#br0" timeOffset="80267.67">24869 12546 610 0,'0'0'155'0,"0"0"-3"0,0 0-29 0,0 0-26 0,0 0-25 0,0 0-9 15,0 0-3-15,-140 23-7 16,136-19-3-16,-4-4-18 16,8 3-14-16,0 1 5 15,0-4-7-15,0 2-3 16,0-2-5-16,0 0-1 15,0 0 0-15,0 0-4 16,12 0 2-16,60 0-1 16,39 0 15-16,21 0 0 15,19 0-7-15,0 0-8 16,-23 0 0-16,-9 0-4 0,-15 0 0 16,-13 0-1-16,-15 0 1 15,-8 0-6-15,-21 0 6 16,-11 0-1-16,-4 0 1 15,-16 3 0-15,4-3 1 16,-20 0-2-16,0 0 2 16,0 0-1-16,0 0 1 15,0 0 4-15,0 0-10 16,0 0-23-16,0 0-83 16,12 0-147-16,0 6-137 15</inkml:trace>
  <inkml:trace contextRef="#ctx0" brushRef="#br0" timeOffset="82549.44">2612 13583 229 0,'0'0'783'0,"0"0"-695"0,0 0-57 0,0 0-12 16,0 0-19-16,0 0 41 0,115 16 7 15,16-10-26-15,33-3-15 16,11-3 6-16,8 0-10 16,-4 0-3-16,-28 0 0 15,-11 0-2-15,-33-9-36 16,-27 2-124-16,-12 0-248 15</inkml:trace>
  <inkml:trace contextRef="#ctx0" brushRef="#br0" timeOffset="83033.83">6466 13651 958 0,'0'0'114'0,"0"0"46"0,0 0-95 0,0 0-13 0,0 0 21 0,0 0-39 16,36-43-33-16,131 30-2 0,52-4 1 15,36 2 0-15,-9 2 1 16,9 4 1-16,-28 2-3 16,-20 5 1-16,-40-9-2 15,-43 7-1-15,-41 4-18 16,-35 0-62-16,-16 0-13 16,-28 0-70-16,-4 0-150 15,0 0-296-15</inkml:trace>
  <inkml:trace contextRef="#ctx0" brushRef="#br0" timeOffset="88066.3">19621 13321 294 0,'0'0'295'0,"0"0"-241"0,0 0 55 0,0 0-4 0,0 0 23 15,0 0-27-15,-128-15-19 16,105 15-17-16,3 0-15 15,4 0 3-15,-4 0-4 0,8 0-7 16,8 0-11-16,-4 0-4 16,8 0-5-16,0 0-3 15,0 0-4-15,0 0 1 16,12 0-11-16,59 0 0 16,41 0 6-16,19 0 9 15,21 0-14-15,11 0-5 16,4 0 0-16,4-6 3 15,-7-7-3-15,-9 7 0 16,-20-1-2-16,-27 3-2 16,-29 4 2-16,-19 0 1 15,-12 0 0-15,-4-2 0 0,-16 2 0 16,-9 0 0-16,-15 0 0 16,4-3-1-16,-8 3-5 15,0 0-21-15,0 0-72 16,0 0-101-16,0 0-69 15,0 0-301-15</inkml:trace>
  <inkml:trace contextRef="#ctx0" brushRef="#br0" timeOffset="89238.12">24657 13333 801 0,'0'0'177'0,"0"0"-83"0,0 0-11 0,0 0-31 0,0 0 27 0,0 0-14 16,0 0 6-16,24 0-27 0,44 0-17 15,8-1-25 1,11-10-1-16,21-4 4 0,19 1 0 16,5 0-7-16,15 1 3 15,-28 6-1-15,1 5 0 16,-29-3 2-16,-11 5-1 15,-32 0-2-15,-24 0 0 16,-12 0-2-16,-12 0-7 16,0 0-39-16,0 10-114 15,-56 10-65-15,-32 1-267 16</inkml:trace>
  <inkml:trace contextRef="#ctx0" brushRef="#br0" timeOffset="93884">16539 14769 590 0,'0'0'127'0,"0"0"28"0,0 0-25 16,0 0-33-16,0 0-14 0,0 0-9 0,0 0 4 15,-24 0-19 1,24-4-2-16,0 4-15 0,0 0-10 16,0 0-15-16,0 0-4 15,0 0-4-15,0-5 0 16,0 5 6-16,24 0-6 15,68 0-1-15,39 0 2 16,32 0 8-16,20-3-12 16,9 0-6-16,-9 0 5 15,-8-1-5-15,-20 0 1 16,-19 4 1-16,-41 0-2 16,-35 0 0-16,-12 0 0 15,-28 0 0-15,-17 0 2 16,5 0-2-16,-8 0 1 0,0 0 2 15,0 0-3 1,0 0 0-16,0 0-4 0,0 0-7 16,0 0-19-16,0 0-81 15,0 0-104-15,12 11-29 16,12 0-454-16</inkml:trace>
  <inkml:trace contextRef="#ctx0" brushRef="#br0" timeOffset="95103.11">21233 14789 245 0,'0'0'399'0,"0"0"-246"0,0 0 0 0,0 0-53 0,0 0-2 16,0 0-19-16,0 0-18 15,-20-7-9-15,20 7 13 16,0 0-17-16,0 0-11 16,0 0-3-16,0 0-10 15,0 0-7-15,0 0 4 16,56 2-6-16,36 8 21 0,15 1-12 15,33-10-12-15,11-1-10 16,12 0 1-16,-8 0-2 16,-3 0 2-16,-25 0-1 15,-23 0-2-15,-33 0 0 16,-23-4 1-16,-16-4-1 16,-28 6 0-16,-4-1 0 15,0 3 0-15,0-5 3 16,0 3-5-16,0 0 2 15,0 2-3-15,0 0-22 16,0 0-67-16,0 0-107 16,0 0-109-16,0 0-363 15</inkml:trace>
  <inkml:trace contextRef="#ctx0" brushRef="#br0" timeOffset="96032.68">26166 14867 650 0,'0'0'152'0,"0"0"9"0,0 0-66 0,0 0 5 0,0 0 4 0,0 0-3 16,-167-11-11-16,159 11-27 0,8 0-21 16,0 0-21-16,0 0-3 15,0 0-9-15,36 0 6 16,68 0 7-16,15 0-8 15,32 0-13-15,9 0 3 16,-5 0-3-16,8 0-2 16,-11 0-4-16,-37 0 5 15,-12 0-2-15,-43 0-6 16,-24 0-15-16,-4 0-15 16,-20 0-49-16,-12 0-103 15,0 0-78-15,0 1-261 16</inkml:trace>
  <inkml:trace contextRef="#ctx0" brushRef="#br0" timeOffset="99549.62">9121 15427 488 0,'0'0'136'16,"0"0"-86"-16,0 0 84 0,0 0-81 0,0 0 43 0,0 0-29 0,-131-30-30 0,131 30-15 16,0 0 14-16,0 0-19 15,0 0 13-15,0 0-4 16,0 0-1-16,0 0-16 15,0 0-3-15,0 0 6 16,60 0 22-16,11 0 22 16,33 8-15-16,23-8-18 15,13 0-1-15,3 0-9 16,4 0-8-16,-27 0-5 16,11 0 7-16,-7 0-6 15,-17 0 0-15,-3 0-1 16,-21 0 1-16,-11 0-2 0,-12 0 1 15,-29 0 0-15,-7 0 0 16,-12 0 1-16,-12 0-1 16,0 0 0-16,0 0 0 15,0 0 1-15,0 0-1 16,0 0 2-16,0 0 3 16,0 0-5-16,0 0-9 15,0 0-52-15,-12 0-88 16,0 0-71-16,12 0-329 15</inkml:trace>
  <inkml:trace contextRef="#ctx0" brushRef="#br0" timeOffset="100836.3">14003 15456 594 0,'0'0'70'0,"0"0"16"0,0 0-24 0,0 0-23 15,0 0 39-15,0 0-20 0,-24-4-29 16,24 4-4-16,0 0-1 16,36 0-1-16,35 0 17 15,21 0-1-15,27 0-14 16,9 0-14-16,19 0 5 16,8 0-3-16,9 0-2 15,23 0-1-15,-12 0-8 16,12 0-1-16,-24 0 11 15,13 0-8-15,-33 0-4 16,-20 0 0-16,-27 0 5 16,-16 0-1-16,-21 0 11 15,-23 0 1-15,0 0-9 0,-16 0 2 16,-16 0 7 0,4 0 0-16,-4 0-9 0,-4 0-3 15,0 0-3-15,0 0 1 16,0 0-2-16,0 0-8 15,0 0-67-15,0 0-62 16,0 8-64-16,0-3-251 16</inkml:trace>
  <inkml:trace contextRef="#ctx0" brushRef="#br0" timeOffset="101732.97">19577 15143 547 0,'0'0'109'0,"0"0"21"0,0 0-48 0,0 0 11 0,0 0-26 0,0 0 11 16,0 0-21-16,-104 8-9 16,101-6-12-16,-9 1-11 15,4 1-6-15,4-2-5 0,4-2 2 16,0 0-3-16,0 0-6 16,0 8-2-16,39-2 26 15,53 1 37-15,23-6-26 16,37-1-20-16,3 0-12 15,4 0-8-15,9 0 7 16,-17 0-8-16,-4 0-1 16,-27 0-5-16,-25 0 5 15,-27 0 4-15,-20 0-4 16,-17 0 0-16,-15 0 0 16,-8 0 7-16,-8 0-6 15,0 0 1-15,0 0-2 16,0 0 1-16,0 0-1 0,0 0-2 15,0 0-23 1,0 0-51-16,-12 0-45 0,-11 17-36 16,3-7-137-16,8-3-235 15</inkml:trace>
  <inkml:trace contextRef="#ctx0" brushRef="#br0" timeOffset="111036.62">11351 15412 637 0,'0'0'298'0,"0"0"-153"0,0 0-8 0,0 0-53 0,0 0-29 0,0 0-17 16,0 0-8-16,0-7-17 15,0 7 1-15,0 0-7 0,0 0 0 16,0 9 13-16,20 4-1 15,-16-1 7-15,8-5-13 16,-4-7 5-16,4 0-17 16,0 0 17-16,16 0-3 15,27-23 9-15,13-15-10 16,4-2-13-16,-13 1-1 16,9 7-40-16,16 1-95 15,-1-1-114-15,9-3-389 16</inkml:trace>
  <inkml:trace contextRef="#ctx0" brushRef="#br0" timeOffset="120717.14">8257 15345 207 0,'0'0'512'0,"0"0"-307"0,0 0-78 15,0 0-18-15,0 0-14 0,0 0-20 0,0 0-24 16,-95 0-15-16,95 0 0 15,0 0-15-15,0 0-6 16,0 0-4-16,0 0-10 0,12 1 6 16,48 4-4-16,31-2 32 15,29-3-17-15,19 3-2 16,8 1-13-16,-3-2 4 16,-5 3-3-16,4 3 1 15,-7-1-4-15,-29-2-1 16,9-1 0-16,-9 0 2 15,-15-3-2-15,-9 3 4 16,-15 0-2-16,-8-1-2 16,-5 3 0-16,-7-3 0 15,-12-3 1-15,-12 0-1 16,0 0 0-16,8 0 2 16,-16 0-2-16,3 0 1 15,-7 0-1-15,-8 0 0 0,4 0 0 16,-8 0 0-1,0 0-10-15,0 2-50 0,0 6-101 16,0-1-98-16,0-5-228 16</inkml:trace>
  <inkml:trace contextRef="#ctx0" brushRef="#br0" timeOffset="122682.97">26095 15694 853 0,'0'0'119'0,"0"0"35"0,0 0-88 0,0 0 6 0,0 0-8 16,0 0-5-16,-60-6-14 16,60 6-15-16,0 0-13 15,0 0-15-15,48 0-1 16,67 0 7-16,53 0 26 16,51 0-19-16,39-15-2 0,25 1-5 15,16-8 2 1,-17-2-3-16,-11 4-7 0,-28 3 1 15,-44 3-1-15,-36 9 6 16,-35-2-5-16,-37 5 0 16,-19 2-1-16,-24 0 0 15,-24 0 0-15,7 0 0 16,-27 0 0-16,-4 0 2 16,0 0-4-16,0 0 1 15,0 0-31-15,0 0-53 16,-11 0-57-16,-37 9-167 15,16-5-427-15</inkml:trace>
  <inkml:trace contextRef="#ctx0" brushRef="#br0" timeOffset="126282.74">24271 3851 817 0,'0'0'173'0,"0"0"-28"0,0 0 5 0,0 0-49 0,0 0-8 0,0 0-25 0,0 0-9 16,-20-123-2-16,-15 112-19 16,-5 2-14-16,-16 9-12 15,8 0-8-15,-12 0-3 16,-7 3-1-16,7 25-5 16,0 6 3-16,5 6-3 15,11-2 0-15,20-4 5 0,12-3 0 16,8-4-5-16,4-8 4 15,0-5-10-15,0 3 7 16,24-6-1-16,16-5-1 16,15-6 4-16,13 0-5 15,4 0 5-15,-1-4-4 16,-11-11-4-16,-16-5 6 16,-20 8 0-16,8-1 4 15,-20 3 0-15,-8 0 0 16,4 5 0-16,-4-5 5 15,-4 1-3-15,12-1 4 16,-12 1-3-16,7-1-1 0,-7 7 5 16,0 3 4-16,0 0 5 15,0 0 4-15,0 0-2 16,0 0-8-16,0 0 7 16,0 0-16-16,0 13-1 15,0 20 0-15,0 22-5 16,0 9 5-16,0 11 7 15,0 6-6-15,0-5-1 16,0-12 0-16,0-11 0 16,0-17 5-16,0-12-10 15,0-10 4-15,0-12 1 16,0-2 0-16,0 0-41 16,4 0-44-16,4 0-65 0,8-16-144 15,8-8-305 1</inkml:trace>
  <inkml:trace contextRef="#ctx0" brushRef="#br0" timeOffset="126766.23">24900 3870 954 0,'0'0'273'0,"0"0"-97"0,0 0-22 0,0 0-71 0,0 0-46 0,0 0-19 16,-195-64-18-16,147 71-5 15,13 19 0-15,-9 0 2 16,16 8-1-16,4-7 0 16,4 0 2-16,20-9 0 15,0-5-7-15,0-4 2 16,0-4-9-16,0-5-7 15,20 0 14-15,16 0 9 16,0-1-6-16,0-20 12 16,-1 4-4-16,-11 8-2 15,-12 5 0-15,-4 4 2 16,-8 0 2-16,0 0 21 16,0 0-21-16,4 16 7 15,16 19 1-15,-8 10 6 0,4 6-3 16,4 2 2-1,-16 1-10-15,4-3 5 0,-4-8-12 16,-4-4-1-16,12-7 0 16,-12-13 1-16,8-7-1 15,-4-8-23-15,4-4-60 16,4 0-126-16,12 0-71 16,31-14-260-16</inkml:trace>
  <inkml:trace contextRef="#ctx0" brushRef="#br0" timeOffset="127000.01">25326 4059 905 0,'0'0'354'0,"0"0"-156"0,0 0-70 0,0 0-54 0,0 0-39 0,0 0-27 0,184-24 4 15,-77 15-6-15,-3-4-6 16,-21 6-6-16,-3-2 5 15,-13 5-4-15,-27 2-25 16,-8 2-55-16,-20 0-97 16,-12 0 18-16,0 0-92 15,-8 0-43-15,-32 0-171 16</inkml:trace>
  <inkml:trace contextRef="#ctx0" brushRef="#br0" timeOffset="127199.73">25665 3930 722 0,'0'0'358'0,"0"0"-134"15,0 0-47-15,0 0-44 16,0 0-42-16,0 0-31 16,-84-45-33-16,84 45-21 15,0 26-6-15,0 13 0 16,0 8 8-16,0 4-4 16,0 1 0-16,0 7-3 15,0-6-1-15,0-2-18 16,0-11-55-16,0-7-67 15,0-15-117-15,0-7-143 0</inkml:trace>
  <inkml:trace contextRef="#ctx0" brushRef="#br0" timeOffset="128849.23">26620 3865 555 0,'0'0'318'0,"0"0"-159"0,0 0 11 0,0 0-56 0,0 0-31 0,0 0-9 16,-43-21-33-16,39 21-19 15,-8 7-21-15,0 17 2 16,0 16 13-16,0 4-1 16,12 1-7-16,0 0-2 15,0 6-1-15,60-7-5 16,-1-8 1-16,21-10-2 15,-8-10 2-15,7-5-2 16,-3-11 3-16,4 0 0 16,3-27 10-16,-15-18-10 0,-1-6 2 15,-19-10 8 1,-32 5 9-16,-16 3 18 0,0-2 2 16,-16 11-11-16,-43 5-18 15,-21 9-7-15,20 8-5 16,-7 9-1-16,-5 6-7 15,12 7-40-15,0 2-68 16,-7 38-115-16,7 7-113 16,24 7-304-16</inkml:trace>
  <inkml:trace contextRef="#ctx0" brushRef="#br0" timeOffset="129550.89">23164 4771 703 0,'0'0'188'0,"0"0"-50"0,0 0 25 0,0 0-26 0,0 0-3 0,0 0-35 0,-238 0-37 15,238 0-29 1,0 0-29-16,23 0-4 0,85 0-2 16,103 0 2-16,80 0 17 15,59 0-8-15,36-13-1 16,12-2 3-16,24-1 2 16,-27 2-1-16,-29 4-9 15,-20 3-3-15,-27-3 0 16,-5-4-2-16,-11 2 2 15,-32-1-1-15,-52 1 1 16,-56 6-6-16,-36-2 6 16,-43 3 2-16,-16 1 0 15,-33-1-1-15,-11-2 8 0,-20 1-3 16,-4-1 2-16,0 4-8 16,0-1-1-16,-47 4-15 15,-73 0-64-15,-31 10-115 16,-12 20-126-16,11 1-133 15</inkml:trace>
  <inkml:trace contextRef="#ctx0" brushRef="#br0" timeOffset="129917.12">24657 5252 594 0,'0'0'631'0,"0"0"-467"0,0 0 12 0,0 0-69 0,0 0-57 16,0 0-35-16,-47 14-6 15,47 26-2-15,0 17 26 16,0 3-13-16,0 0-10 0,0 3-8 16,0-7-1-1,0-1 1-15,0-10-2 0,0-11-5 16,0-15-22-16,0-8-33 16,0-11-81-16,0 0-91 15,24 0-109-15,11-23-226 16</inkml:trace>
  <inkml:trace contextRef="#ctx0" brushRef="#br0" timeOffset="130550.91">25163 5248 621 0,'0'0'501'0,"0"0"-280"16,0 0-62-16,0 0-69 0,0 0-56 15,0 0-23-15,-52 48 2 16,32-4 16-16,5 1-9 16,7-2-8-16,8 3-8 15,0-6-4-15,0-4 1 16,0-11-1-16,31-3 0 16,9-9 0-16,16-10 0 15,12-3 0-15,-9 0 0 16,-11 0 0-16,0-16-5 15,-16-6 3-15,-16-3-7 16,-16 3 5-16,0-1 1 16,0 4-1-16,0 2 4 0,-16 5 1 15,8-5-1-15,-4 9-1 16,12-6 1-16,0-1-8 16,0 6 8-16,0-4 0 15,32 4 4-15,8 0-4 16,3 3 0-16,-19 5 0 15,24 1 0-15,-4 0-1 16,-4 0-8-16,3 18 9 16,5 7-3-16,-12 4 3 15,-4 10 0-15,-4-1-1 16,-8 3 1-16,4-6 0 16,-1-3 0-16,13-11-2 15,-4-7-1-15,8-11-2 0,4-3 5 16,0 0 7-1,3-7-7-15,1-24 0 0,-24-3 1 16,0-8 2-16,-24 1 18 16,0-1 8-16,-24 0 24 15,-60-3-11-15,-31 4-22 16,-12 4-18-16,-1 11-2 16,13 15-1-16,15 0-19 15,20 11-78-15,13 0-94 16,19 0-218-16,24 0-596 15</inkml:trace>
  <inkml:trace contextRef="#ctx0" brushRef="#br0" timeOffset="131699.95">23853 2663 730 0,'0'0'311'0,"0"0"-101"0,0 0-89 0,0 0-11 0,0 0-55 16,0 0-22-16,-95 0-20 15,119 0-11-15,43 0 13 16,9 0 10-16,27 0-7 16,1 0-11-16,3-9-5 15,-15-3 1-15,-12-3-3 16,-41 4-7-16,-7 3-17 16,-20 3-24-16,-12 2 11 15,0-1 17-15,0 1 13 16,0 1-4-16,-32-3 11 0,5 5 0 15,3 0 4-15,4 0 25 16,4 0 1-16,-4 0-8 16,-4 14-3-16,0 11 2 15,4 8-11-15,4 11 7 16,4 4-7-16,-8 14-7 16,8-2 0-16,-3 3-3 15,-5-3-2-15,4-4-3 16,-4-11-14-16,20-14-105 15,0-15-118-15,0-14-164 0</inkml:trace>
  <inkml:trace contextRef="#ctx0" brushRef="#br0" timeOffset="132199.4">24693 2872 817 0,'0'0'303'0,"0"0"-190"15,0 0-50-15,0 0-16 16,0 0-25-16,0 0-1 16,-12 202-9-16,12-165 5 15,-12-9 7-15,12-11-12 16,-12-10-2-16,12-7-5 16,0 0 11-16,0 0 40 15,0-18 33-15,0-19-42 0,0-5-28 16,0-9 1-16,0 5 9 15,0 0-1-15,0 15-4 16,0 11 1-16,0 15-6 16,0 0-3-16,0 5-8 15,0 0-8-15,0 0-6 16,12 10-10-16,32 16 16 16,-8-1 0-16,12-3 0 15,-12 2-14-15,0-7 4 16,11 0-14-16,-11-5-2 15,0-4 5-15,-16-8-1 16,4 0 16-16,-12 0 5 16,-12-8 1-16,12-21 3 15,-12-8 5-15,0-5 9 0,0-13 7 16,0-1-10 0,-12 9 3-16,-12 5-12 0,12 17 2 15,0 11-6-15,4 9-1 16,8 1-3-16,0 4-42 15,0 0-110-15,0 8-229 16,0 13-282-16</inkml:trace>
  <inkml:trace contextRef="#ctx0" brushRef="#br0" timeOffset="133370.53">26879 2718 502 0,'0'0'225'0,"0"0"38"0,0 0-73 0,0 0-59 0,0 0-1 15,0 0-23-15,-247-74-25 16,247 74-28-16,0 0-14 16,0-2-19-16,0 2-7 0,0 0-13 15,0-5-1 1,12 3-4-16,36 2 2 0,24-4 1 15,27 0 2-15,-3 4 0 16,-13-5-1-16,-15 5-9 16,-32-2-7-16,-12 2-9 15,-24-4 3-15,0 4-2 16,0 0 2-16,0 0 4 16,0-3 16-1,0-2 2-15,0 4 2 0,0-6-2 16,-12 3 1-16,0 1 3 15,4 3 11-15,8 0 3 16,-12 0-5-16,12 0-3 16,0 0-5-16,-4 0-5 0,4 0-1 15,-8 3-8-15,-4 14 9 16,8 12 1-16,-4 8-1 16,4 3 1-16,-4 10 0 15,-4-1 0-15,8 0-2 16,-8-3 0-16,4-10 1 15,4-4-1-15,4-7 3 16,0-8-5-16,0-3-14 16,0-6-76-16,0-2-107 15,0-6-19-15,16 0-177 16,20 0-354-16</inkml:trace>
  <inkml:trace contextRef="#ctx0" brushRef="#br0" timeOffset="133965.89">27401 2921 740 0,'0'0'286'0,"0"0"-106"0,0 0-104 0,0 0-44 0,0 0-29 0,0 0 34 0,0 85 3 15,0-45-5-15,0 2 5 16,0-3-16-16,0-10 1 16,0-11-18-16,0-7 10 15,0-9-6-15,0-2-1 16,0 0 10-16,0 0 44 16,0 0-14-16,0-19 13 0,0-21-27 15,-20-12-19-15,-4-18-5 16,12-6-5-16,12-7-1 15,0 5-1-15,0 7-5 16,36 15 3-16,8 14-9 16,-5 11 6-16,5 11-2 15,-20 11 0-15,8 4-3 16,-8 5-4-16,0 0 1 16,-8 5-1-16,-4 20 4 15,-12 10-16-15,0 2-10 16,0 11-6-16,-64 3-11 15,-16 7-68-15,-3-1-93 16,-9-1-117-16,32 1-448 16</inkml:trace>
  <inkml:trace contextRef="#ctx0" brushRef="#br0" timeOffset="141733.84">4857 16015 575 0,'0'0'383'0,"0"0"-303"0,0 0 38 0,0 0-12 0,0 0-16 0,0 0 11 0,0 0-25 16,-199-15-33-16,199 15-30 16,0 0 3-16,0 0-16 15,20 0-1-15,76 0 1 16,43 5 16-16,48-2 6 15,24-3-6-15,32 0-12 16,28 0-1-16,11 0 5 16,5 0-8-16,-24 0-8 15,-32 0 8-15,-44 0 0 16,-24 0-1-16,-55 0 1 16,-29 0 6-16,-43 0-6 15,-16 0-8-15,-16 0 8 16,-4 0 2-16,0 0-2 0,0 0 10 15,0 0-10-15,0 0-13 16,8 0-65-16,32 9-114 16,15 6 3-16,25 6-157 15</inkml:trace>
  <inkml:trace contextRef="#ctx0" brushRef="#br0" timeOffset="142970.26">13840 16185 796 0,'0'0'164'0,"0"0"-62"0,0 0-37 0,0 0-18 16,0 0 26-16,0 0-29 16,-12 0-9-16,36 0-25 15,55 0-10-15,41 0 4 16,19 0-3-16,24 0-1 15,12-3 0-15,1-4-13 0,11-3-35 16,0 1-78 0,-12 1-68-16,-24-6-139 0</inkml:trace>
  <inkml:trace contextRef="#ctx0" brushRef="#br0" timeOffset="146916.57">9762 17646 468 0,'0'0'142'0,"0"0"-81"0,0 0 106 0,0 0-76 0,0 0 1 15,0 0 30-15,0 0-33 16,-23 0-21-16,23 0-26 15,0 0 3-15,0 0 3 0,0 0-12 16,43 0-7-16,33-3-3 16,28-3 4-16,11-1-10 15,28-2-16-15,9 0 1 16,23-2-3-16,8 2 2 16,4 0-4-16,-12 1-1 15,-23 3-4-15,-21-2 5 16,-16 5-1-16,1-3 3 15,-21 5-2-15,-23 0 0 16,-24 0 0-16,-16 0-5 16,-20 0 10-16,0 0-6 15,-12 0 2-15,0 0-1 0,0 0 0 16,0 0-9 0,0 0-14-16,0 0-62 0,0 0-74 15,0 0-77 1,0 0-206-16</inkml:trace>
  <inkml:trace contextRef="#ctx0" brushRef="#br0" timeOffset="150417.13">24319 17494 1021 0,'0'0'177'0,"0"0"-28"0,0 0-48 0,0 0-24 0,0 0-23 16,0 0-18-16,0 0-11 15,-24 9-6-15,24-9-5 16,0 0-3-16,0 0-3 16,72 0-7-16,11 0 5 15,9-8-6-15,4-3-8 16,-5-1-29-16,-7 3-45 16,7-2-66-16,1 5-73 15,-1 3-130-15</inkml:trace>
  <inkml:trace contextRef="#ctx0" brushRef="#br0" timeOffset="150850.57">26433 17872 1109 0,'0'0'100'0,"0"0"-50"0,0 0-41 0,0 0-8 0,0 0 2 15,0 0 22-15,12 7 14 16,44-7-31-16,8 0-4 15,15 0-4-15,17 0-33 16,3-13-79-16,-3 3-143 16,-16 0-239-16</inkml:trace>
  <inkml:trace contextRef="#ctx0" brushRef="#br0" timeOffset="153153.81">28070 18229 1203 0,'0'0'119'0,"0"0"-32"0,0 0 2 0,0 0-42 0,0 0 12 16,0 0-19-16,55-81-10 15,-43 81-17-15,12 0-6 16,4 18-5-16,4 11 1 15,4-4 2-15,-4-12-1 16,-4 0 3-16,3-9-5 0,17-4 3 16,24-4-5-16,31-49 12 15,37-22-3-15,15-17-9 16,8-6-7 0,8 0-54-16,-7 7-127 0,-9 8-156 15,-16 10-378-15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5-08-12T06:38:52.836"/>
    </inkml:context>
    <inkml:brush xml:id="br0">
      <inkml:brushProperty name="width" value="0.05292" units="cm"/>
      <inkml:brushProperty name="height" value="0.05292" units="cm"/>
      <inkml:brushProperty name="color" value="#FF0000"/>
    </inkml:brush>
  </inkml:definitions>
  <inkml:trace contextRef="#ctx0" brushRef="#br0">4937 15763 667 0,'0'0'189'0,"0"0"-72"0,0 0-18 0,0 0 1 0,-96-187-2 16,84 159-35-16,-8 11 1 15,8 5 20-15,0 4-17 16,12 3-23-16,0 2-22 16,0-1-8-16,0 4-3 15,0 0-8-15,0 0-1 0,0 0 1 16,0 0-6-16,0 7 3 16,0 25-1-16,0 12 1 15,0 11 2-15,0 3-1 16,0 13-1-16,0 1 1 15,0 10 0-15,0 6-1 16,0-8 0-16,0-4-1 16,0-7 2-16,0-11-2 15,0-11 2-15,0-8-2 16,0-12 2-16,0-7-2 0,0-12 1 16,0 0-3-1,0-8 6-15,0 0-2 0,0 0 0 16,0 0 4-16,0 0 2 15,-11 0 7-15,-13-8-7 16,0-9 0-16,0-9-6 16,0 3-1-16,4 5 3 15,8 2 1-15,0 6-4 16,8 1 4-16,-4 2-1 16,4 7 3-16,4-2 6 15,0 2-8-15,0 0-4 16,0 0-5-16,0 0-4 15,0 9-2-15,0 16 8 16,0 10 3-16,12-8 0 16,4 0 0-16,8-3 0 0,-4-4 0 15,-4-4-2-15,-8-6 4 16,4-7-4-16,0 0 8 16,0-3-10-16,0 0 8 15,11 0-3-15,9-3 5 16,-4-26-4-16,-4-2 1 15,-4 1-3-15,4 6-4 16,0 2-1-16,-12 0-20 16,20-2-43-16,-5 3-54 15,5-5-53-15,16-2-146 16,0-8-358-16</inkml:trace>
  <inkml:trace contextRef="#ctx0" brushRef="#br0" timeOffset="6013.02">5530 8260 940 0,'0'0'250'0,"0"0"-128"0,0 0-57 0,0 0-35 0,0 0-18 0,0 0 5 0,0 0 19 16,295-2-10-16,-156 2-16 15,-12-3 2-15,1-4-11 16,-21 0-1-16,-11 1-6 16,-28 2 6-16,-21-1 0 15,-23 5-7-15,-24 0-8 16,0-5 5-16,0 5-3 15,0 0-7-15,-24 0-15 16,-23 0 15-16,-13 0 11 16,4 0 9-16,-4 0 0 0,17 0 1 15,7 0 12-15,0 0 6 16,12 0 13-16,12 0-9 16,0 0-12-16,0 5-4 15,12 10-4-15,-8 11 4 16,4 13-4-16,4 5 1 15,0 10-3-15,-8 8 2 16,4-4-4-16,-4 3 7 16,-4-13-5-16,12-11-1 15,0-6-9-15,0-5-52 16,0-10-90-16,0-3-157 16,32-9-260-16</inkml:trace>
  <inkml:trace contextRef="#ctx0" brushRef="#br0" timeOffset="6496.19">6581 8540 645 0,'0'0'276'0,"0"0"-201"0,0 0 4 0,0 0 9 0,0 0-46 16,0 0-1-16,-20 161-10 15,20-124-1-15,0-14-12 16,0 5 5-16,0-10-12 0,0-5-4 16,0-6-5-1,0-5 4-15,0-2-4 0,0 0 16 16,0 0 38-16,0 0 15 16,0-13-4-16,0-14-29 15,-24-19-19-15,12-1-2 16,0-7 13-16,12-6-23 15,0 0 12-15,0-6-15 16,0 4 6-16,0 0-5 16,24 10-2-16,20 3-2 15,-8 8 0-15,0 17-2 16,-12 4 1-16,0 13 0 0,-1 7-1 16,-11 0-8-16,12 0 1 15,-12 23 2-15,-4 15 1 16,-8 3 2-1,0 0 2-15,-12 5-3 0,-43-1-6 16,-5-1-15-16,0-5-14 16,4 1-73-16,21-9-19 15,3-2-69-15,16-10-169 16</inkml:trace>
  <inkml:trace contextRef="#ctx0" brushRef="#br0" timeOffset="12779.55">11634 8315 850 0,'0'0'236'0,"0"0"-54"0,0 0-88 0,0 0-42 0,0 0-27 16,0 0-8-16,0 0-8 16,56-26-1-16,35 19-3 15,5 2-1-15,7-8-4 16,5 4-4-16,-5-2 4 16,-19 2 3-16,-24 3-3 15,-29 3-2-15,-19 3 1 16,-12-5-3-16,0 5 4 15,0 0-3-15,0 0 7 16,0 0-9-16,0-1 7 16,-20-2-2-16,8 3 0 0,1 0 4 15,-1 0 6-15,8 0-3 16,-4 0 11-16,4 0-15 16,-8 0-2-16,0 4 0 15,0 19 4-15,-8 10 0 16,20 5 3-16,-12 9-4 15,12 11 2-15,0 2-4 16,0 4-2-16,0-10 0 16,0-7-2-16,0-3 0 15,0-8-14-15,0-9-51 16,0-3-55-16,0-9-89 16,32-8-117-16,-4-5-284 0</inkml:trace>
  <inkml:trace contextRef="#ctx0" brushRef="#br0" timeOffset="13263.34">12542 8664 208 0,'0'0'514'0,"0"0"-299"0,0 0-111 0,0 0-30 0,0 0-56 0,0 0 15 0,0 36 10 0,0-11-32 16,0-1-2-16,0-1-4 15,0-2 3-15,0 2-8 16,0-10 1-16,0 0-1 0,0-6 1 16,0-7 6-16,0 0-3 15,0 0 3-15,0 0 10 16,0 0 48-16,0 0 20 16,0-16 1-16,-20-19-49 15,-4-11 10-15,0-10-7 16,8-11-11-16,-4 0 0 15,20-6-7-15,0 6-7 16,0 7-8-16,8 7 0 16,28 4-7-16,0 18 0 15,-12 9-3-15,11 10 3 16,-23 5-4-16,20 7-3 0,-8 0 1 16,0 0-4-1,0 19 2-15,0 13 2 0,-12 6-2 16,-12-4 0-1,0 5 1-15,0-6-3 0,0 4-7 16,-36-1-25-16,-8-3-1 16,-4-5-41-16,12 3-40 15,13-11-65-15,11-1-100 16,12-7-414-16</inkml:trace>
  <inkml:trace contextRef="#ctx0" brushRef="#br0" timeOffset="21068.75">17319 8466 908 0,'0'0'192'0,"0"0"-92"0,0 0-41 0,0 0-37 16,0 0-7-16,0 0-11 15,0 0 8-15,355-41 2 16,-287 38-12-16,3-2 1 15,-27 5-3-15,-20-4 0 16,0 4 4-16,-12-2-4 16,-12-4 2-16,0 6-5 0,0-5 6 15,0 3 1-15,0-5 5 16,0-2-7-16,0 5 0 16,-12-1-2-16,0 1 6 15,0 1 8-15,4 3 16 16,4 0 6-16,4 0-15 15,0 0-13-15,-8 0-1 16,4 0 1-16,-16 32 1 16,8 15 12-16,-4 4-1 15,8 1-14-15,8 4 4 16,0-5-9-16,0-1 2 16,0-3 1-16,0-6-3 15,0-7-2-15,0-12-29 0,0-8-63 16,0-3-47-16,0-11-166 15,24 0-190-15</inkml:trace>
  <inkml:trace contextRef="#ctx0" brushRef="#br0" timeOffset="21583.1">18136 8718 555 0,'0'0'361'0,"0"0"-239"0,0 0-44 0,0 0-11 0,0 0-5 0,0 0-26 16,36 94-6-16,-25-57-8 15,-7-6-6-15,4-2 0 0,-4-4-2 16,4-6-12-16,-8-7 2 16,4-5-4-16,-4-3 0 15,0-4 6-15,0 0-3 16,0 0 6-16,0 0 70 15,0 0-1-15,0-20-12 16,-12-11-49-16,-15-11-2 16,3-7 6-16,-8-3-7 15,20-3 8-15,12-5-16 16,0 2 6-16,0 2 1 0,0 5-12 16,32 0-1-16,4 5 0 15,3 14 0-15,-7 2-1 16,4 10-1-16,-12 12 2 15,-12 4 0-15,-12 4 0 16,12 0-9-16,0 4-4 16,8 24 11-16,-8 11-2 15,-12 1 2-15,0 4 2 16,0-3-1-16,-20-1-5 16,-20-9 4-16,8-2 2 15,-4-7-22-15,16-6-1 16,8-6-49-16,8-6-29 15,4 4-53-15,0-5-54 16,0 1-173-16</inkml:trace>
  <inkml:trace contextRef="#ctx0" brushRef="#br0" timeOffset="28746.83">28301 8331 625 0,'0'0'277'0,"0"0"-139"0,0 0-41 0,0 0-48 0,0 0-19 16,0 0-5-16,0 0 2 16,143-9-10-16,-71 2-8 15,-5 3-4-15,-11-1-1 16,-8 1-8-16,-20 1 12 16,-8-1-8-16,-8 1 0 0,-12 3-3 15,0 0 3 1,0 0 0-16,0 0-1 0,0 0-3 15,0 0 4-15,0 0 0 16,0-3-2-16,0 0 2 16,-8 3-4-16,-4 0 4 15,0 0 9-15,0 0-5 16,-4 0 8-16,-4 13-11 16,8 16 8-16,0 12-5 15,8 7-3-15,4 6 6 16,0-8-5-16,0 3-2 15,0 1 1-15,0-11-1 0,0 2 0 16,0-10-2 0,0-2-36-16,4-3-96 0,16-8-127 15,4-6-311-15</inkml:trace>
  <inkml:trace contextRef="#ctx0" brushRef="#br0" timeOffset="29235.34">29165 8645 143 0,'0'0'712'0,"0"0"-590"0,0 0-54 0,0 0 32 0,0 0-53 15,0 0 4-15,0 146-21 0,0-110-15 16,0-9-6-16,0-6-3 15,0-1 3-15,0-10-2 16,0-3-4-16,0-3 2 16,0-4 2-16,0 0 7 15,0 0 17-15,0 0 30 16,0 0 15-16,-8-17-8 16,-16-19-44-16,12-7-4 15,-12-17-3-15,4-11-6 16,8-5-5-16,8-6 2 15,4 6 1-15,0 4-6 0,0 11 0 16,0 10-3 0,12 9 0-16,12 10 0 0,12 14-1 15,-12 1 0-15,-12 13-3 16,0 4 4-16,7 0-11 16,-3 0 8-16,-4 30-9 15,0 3 5-15,-12 13-1 16,0 5 1-16,-4 4 7 15,-43-6-10-15,-21 2-35 16,8-7-16-16,4 1-51 16,-3-8-17-16,35 0-121 15,0-9-125-15</inkml:trace>
  <inkml:trace contextRef="#ctx0" brushRef="#br0" timeOffset="34898.44">13019 4409 856 0,'0'0'125'0,"0"0"13"0,0 0 4 0,0 0-62 0,0 0-29 16,0 0-34-16,0 0-16 15,-12 55 2-15,52 10 23 16,4 0-18-16,-20-1-4 16,0-9-3-16,0 1-2 15,-12-10 1-15,0-7-49 16,0-10-39-16,11-15-109 0,9-14-37 16,16 0-111-1</inkml:trace>
  <inkml:trace contextRef="#ctx0" brushRef="#br0" timeOffset="35213.23">13545 4652 615 0,'0'0'257'0,"0"0"-97"15,0 0-9-15,0 0-71 16,0 0-72-16,0 0 1 16,0 40-5-16,4-1 10 15,20-1-13-15,8-4-1 16,3-5 5-16,13-10-4 15,0-6 3-15,8-7-1 16,-8-6 8-16,7 0 9 0,-15-6 11 16,-8-21 10-16,-8-5-8 15,-24-2-8-15,0-3 18 16,0 5-9-16,-24 6-26 16,-36 2 0-16,-19 13-8 15,-5 0 0-15,-8 11 0 16,21 0-35-16,11 0-70 15,4 11-29-15,24 8-126 16,20 1-115-16</inkml:trace>
  <inkml:trace contextRef="#ctx0" brushRef="#br0" timeOffset="35680.04">14166 4082 589 0,'0'0'240'0,"-175"-180"-88"16,55 102-35-16,-7 20-26 15,-8 13 0-15,15 15-57 16,1 22-15-16,-5 8 2 16,-7 5-20-16,4 39 3 15,-5 24 1-15,5 24-2 16,23 29-2-16,1 21 5 15,7 14 13-15,48 4-17 0,24-10 6 16,24-7-7 0,36-15-1-16,104-21 2 0,39-15 4 15,40-20-6-15,40-20 14 16,7-23-4-16,17-19-5 16,-4-10-4-16,-20-2 8 15,-29-43-2-15,-18-12-5 16,-49-13 0-16,-20-14 0 15,-31-4 4-15,-41-11-4 16,-35-7 1-16,-36-3 17 16,0-7 14-16,-92 0-8 15,-47-8-24-15,-28 15 16 16,-28 15-9-16,-20 26-9 16,-28 34-4-16,-24 34-9 15,-4 0-39-15,13 64-72 0,35 17-98 16,47 16-285-1</inkml:trace>
  <inkml:trace contextRef="#ctx0" brushRef="#br0" timeOffset="38662.5">13907 17688 1039 0,'0'0'190'0,"0"0"-89"0,0 0-34 0,0 0-3 0,0 0-19 16,0 0-23-16,0 0 7 15,84 0 23-15,-48 15-21 16,-4-2-21-16,-9-3 6 15,-7-8-3-15,-8-2 3 16,20 0-5-16,16-16 10 16,28-38 8-16,19-29-20 15,17-19-2-15,15-9-7 16,-15-3-7-16,23 2-43 0,8 3-76 16,1 11-131-1,-13 5-272-15</inkml:trace>
  <inkml:trace contextRef="#ctx0" brushRef="#br0" timeOffset="52114.93">26401 18297 519 0,'0'0'94'0,"0"0"31"0,0 0 58 0,0 0-79 15,-330 3 44-15,270 7-14 16,4-8-15-16,9 3-14 16,23-3-26-16,12-2-15 15,4 0-12-15,8 0-18 16,0 0-15-16,0 0-10 0,80 0-9 15,59 0 4 1,80-9 2-16,28-19-6 16,12-3 0-16,-5 9-2 15,-27 1 2-15,-32 8 0 0,-43 7 0 16,-45 3 0-16,-39 3 0 16,-32 0 2-16,-24 0-2 15,0 0-2-15,-12 0 0 16,0 0 1-16,12 0 2 15,-12-3-2-15,0 3-4 16,0 0-41-16,0 0-38 16,0 0-103-16,0 0-112 15,0 0-318-15</inkml:trace>
  <inkml:trace contextRef="#ctx0" brushRef="#br0" timeOffset="61615.93">9002 8607 363 0,'0'0'496'0,"0"0"-339"0,0 0-12 0,0 0-33 0,0 0-69 16,0 0-26-16,0 0-14 16,-44 9 1-16,44 39 13 15,0 3 16-15,0 0-7 16,0-5-18-16,0 0 3 16,0-5 8-16,0-6 5 0,8-9-16 15,-4-10-4 1,-4-7 7-16,8-8-5 0,-8-1-4 15,0 0 29-15,0 0 24 16,0-4 8-16,0-28-13 16,0-16-30-16,0-12-6 15,0-10-13-15,0-13 2 16,0-7-1-16,0 6-4 16,0 2 6-16,0 11-8 15,24 15 8-15,0 5-8 16,0 13 3-16,12 5-1 15,-5 7-12-15,-7 17-7 16,0 6-42-16,0 3-68 16,12 0-69-16,0 20-28 0,-4 18-113 15,-16 6-238-15</inkml:trace>
  <inkml:trace contextRef="#ctx0" brushRef="#br0" timeOffset="61846.77">9014 8659 672 0,'0'0'291'0,"0"0"-122"0,0 0-51 16,0 0-54-16,0 0-14 16,0 0-21-16,24 0 7 15,43-1-32-15,-7-8 1 0,0 5-5 16,0-3-1-16,-5 5-59 15,5-1-81-15,0-1-118 16,-12 1-217-16</inkml:trace>
  <inkml:trace contextRef="#ctx0" brushRef="#br0" timeOffset="62280.14">9671 8591 814 0,'0'0'239'16,"0"0"-89"-16,0 0-83 15,0 0-22-15,0 0 6 16,0 0 2-16,-16 165-15 0,16-109-9 16,0-5-4-16,0-2-13 15,0-11 5-15,0-6-13 16,0-6 0-16,0-7-3 16,0-10 0-16,0-9 0 15,0 0 5-15,0 0 14 16,0 0 21-16,0-22 30 15,-12-16-34-15,-12-20-28 16,4-11 6-16,-4-14-12 16,24-6-1-16,-12 3 3 15,12 2-4-15,0 19 0 16,0 6 0-16,24 16-1 16,12 5 0-16,-4 13-3 15,-8 12-2-15,0 9-2 0,-12 4 5 16,12 0-8-16,-13 11 2 15,1 13 8-15,0 9-8 16,-12 1-1-16,0 4-11 16,0 1 8-16,-24-5-22 15,-11 0-17-15,-9-5-39 16,16-3-46-16,4-6-27 16,4-8-120-16,16-2-293 15</inkml:trace>
  <inkml:trace contextRef="#ctx0" brushRef="#br0" timeOffset="70246.2">23176 8502 611 0,'0'0'245'0,"0"0"-82"0,0 0-48 0,0 0-79 0,0 0 2 16,0 0-30-16,0 0 5 15,-4 56-7-15,4-5 40 16,-8-1-12-16,4 1 10 16,-4-5-9-16,4-4-14 0,4-13 8 15,-7-7-5 1,7-13-5-16,0-4-9 0,0-5 4 15,0 0 7-15,-4 0 13 16,4 0 12-16,-12-5 12 16,-8-24-11-16,-4-18-30 15,0-17-16-15,12-12 10 16,12-13-7-16,0 2-4 16,0 3 0-16,0 4-2 15,36 19 6-15,8 15-7 16,-9 9 3-16,-7 18-4 15,-4 4-8-15,-4 13-12 16,4 2-44-16,0 0-63 0,8 7-33 16,-4 30-26-1,-20 4-72-15,-8 10-164 0</inkml:trace>
  <inkml:trace contextRef="#ctx0" brushRef="#br0" timeOffset="70339.67">23176 8502 693 0</inkml:trace>
  <inkml:trace contextRef="#ctx0" brushRef="#br0" timeOffset="70452.95">23176 8502 693 0,'-187'178'222'0,"187"-178"-72"0,0 0-34 0,0 0-58 0,12 0-15 16,44 0 18-16,4 0-25 0,-1 0-29 15,-3 0-7-15,12 0 0 16,-5 0 0-16,-7-3-72 15,16 0-162-15,-16 3-186 16</inkml:trace>
  <inkml:trace contextRef="#ctx0" brushRef="#br0" timeOffset="70884.74">23758 8633 499 0,'0'0'387'0,"0"0"-170"16,0 0-109-16,0 0-33 15,0 0-58-15,0 0 12 0,0 72 22 16,0-37-43-16,0 8 10 16,0 3-6-16,0-12-3 15,0 2 0-15,0-10-4 16,0-11-5-16,0-9 1 16,0-2-1-16,0-4 1 15,0 0 13-15,0 0 41 16,-8-14 33-16,-20-20-28 15,-8-17-49-15,0-17 3 16,4-10 16-16,8-8-22 16,24 1 5-16,0 2-7 15,0 10-6-15,24 13-2 16,32 13 2-16,-8 11 3 16,0 10-3-16,-1 14-4 0,1 3-1 15,0 9-5-15,-4 0 6 16,0 0-12-16,-21 25-8 15,-19 10-10-15,-4 3 15 16,0 7-6-16,-47 2-3 16,-25 4 2-16,-12 0-37 15,-3 0-30-15,3 0-35 16,12-10-92-16,25 0-213 16</inkml:trace>
  <inkml:trace contextRef="#ctx0" brushRef="#br0" timeOffset="78264.7">31422 8681 764 0,'0'0'231'0,"0"0"-46"0,0 0-84 0,0 0-24 0,0 0-11 16,0 0-25-16,0 0-23 15,-12 24 13-15,12 14 22 16,0 2-25-16,24 6-9 16,-12 5-1-16,0 0-6 15,-12 3-4-15,0-3 6 16,0-8-4-16,0-12-9 16,0-7 8-16,0-11-9 15,0-6 0-15,0-5 0 16,0-2 0-16,0 0 9 15,0 0-6-15,0 0 16 16,0-2 7-16,0-27-3 0,0-8-8 16,0-6-14-16,0-8 9 15,0 0-8-15,0-7-1 16,0 0 4-16,0-9-5 16,8 3 0-16,16-3 1 15,4 13-1-15,8-4 0 16,-1 5 0-16,9 2-3 15,0 7 3-15,-8 6-5 16,0 9 2-16,-12 13-8 16,-1 7-13-16,-3 4-21 15,-4 5-23-15,16 0-69 16,-8 0-68-16,0 30-97 16,-12 8-208-16</inkml:trace>
  <inkml:trace contextRef="#ctx0" brushRef="#br0" timeOffset="78513.24">31402 8851 685 0,'0'0'292'0,"0"0"-111"0,0 0-47 0,0 0-51 0,0 0-17 0,0 0-26 0,104 0-22 16,-48-9-8-16,-9 1-10 0,9 3-3 16,-4-1-1-16,4-1-67 15,-13 2-88-15,-3-3-98 16,-4 8-120-16</inkml:trace>
  <inkml:trace contextRef="#ctx0" brushRef="#br0" timeOffset="79000.96">32103 8718 580 0,'0'0'303'16,"0"0"-104"-16,0 0-83 15,0 0-23-15,0 0-53 16,0 0 5-16,0 51 36 16,0-17-45-16,0 7-14 15,0 0-8-15,0 0-2 0,0 5-8 16,0-10 6-16,0 1-10 15,0-8 0-15,0-7-4 16,0-13 4-16,0-5 0 16,0-4 3-16,0 0 6 15,0 0-6-15,0 0 8 16,-12-6 13-16,-12-23 0 16,-4-18-21-16,4-4 20 15,1-9-20-15,15-2 3 16,8 1 12-16,0 0-13 15,0-1 15-15,8-4 3 16,31 6-13-16,-3 0 2 16,20 9-11-16,0 9-1 0,-5 11 5 15,5 3-5-15,-20 18 0 16,12 3-2-16,-12 7-3 16,-12 0 3-16,-5 0-6 15,-3 8-2-15,-4 16 5 16,-4-2 3-16,-8 3-3 15,0 3 2-15,0-1-7 16,-32 4-8-16,-15 0-30 16,-13 5-16-16,-12 4-76 15,-7 2-55-15,7 9-126 16,12 0-529-16</inkml:trace>
  <inkml:trace contextRef="#ctx0" brushRef="#br0" timeOffset="81714.14">31422 17685 1004 0,'0'0'111'0,"0"0"18"0,0 0-38 0,0 0-12 0,0 0 15 15,0 0-48-15,0 0-25 16,-12-51-20-16,12 75 2 15,0 7 1-15,12 8 8 16,0-7-8-16,0-6 9 16,8-12-5-16,-8-6-5 15,0-5 1-15,12-3 0 16,16 0 3-16,51-44 15 0,25-24-11 16,27-14 0-16,16-11-11 15,-7-1-2-15,-1 2-1 16,-8 6-9-16,0 14-16 15,5 7-62-15,-17 19-121 16,-15 0-133-16,-9 9-426 16</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5-08-12T06:40:38.368"/>
    </inkml:context>
    <inkml:brush xml:id="br0">
      <inkml:brushProperty name="width" value="0.05292" units="cm"/>
      <inkml:brushProperty name="height" value="0.05292" units="cm"/>
      <inkml:brushProperty name="color" value="#FF0000"/>
    </inkml:brush>
  </inkml:definitions>
  <inkml:trace contextRef="#ctx0" brushRef="#br0">20732 5508 499 0,'0'0'210'0,"0"0"-6"0,0 0-60 0,0 0-28 16,0 0-21-16,0 0-15 16,0 0-8-16,0 0-8 15,-20-168-12-15,20 165-3 16,0 0-5-16,0-1-13 15,0 4-1-15,0 0-13 16,0 0-3-16,0 0-5 16,0 0-7-16,0 0 0 15,0 0-2-15,0 0-2 16,0 27-1-16,0 15 3 16,0 9 1-16,8 13 0 0,4 7 0 15,0 5 0 1,0 8 2-16,-12 3-3 0,11-7 0 15,-11-8 1-15,0-14-1 16,0-14 0-16,0-9 0 16,0-12 0-16,0-13 0 15,0-5 0-15,0-5 0 16,0 0 0-16,0 0 2 16,0 0 2-16,0 0 4 15,0 0 3-15,0-19-1 16,0-7-1-16,0 6-5 15,0 3-2-15,0-3 0 16,-11 5 1-16,11-8-2 0,-12-1 1 16,-8-3 0-1,8-8-2-15,0 2 1 0,0 2-1 16,8 3 1-16,-4 4 5 16,4 4-1-16,-8 10 3 15,12 0-7-15,-8 10 6 16,4 0-3-16,4 0-4 15,0 0-3-15,0 0 0 16,0 10-7-16,0 26 1 16,0 2 8-16,12 1 1 15,16 5 1-15,4-4-1 16,-8-5 0-16,-1-1 0 16,9-10-1-16,-4-12-3 15,-8-7 2-15,4-5 2 16,0 0-1-16,12 0 1 0,0-1 7 15,11-31-6-15,9-10 8 16,-20-9-7-16,20-2-2 16,-20 6-5-16,-9 5 5 15,-7 6-1-15,-8 8-17 16,-8 9-14-16,-4 6-31 16,0 7-69-16,0 6-137 15,0-3-230-15</inkml:trace>
  <inkml:trace contextRef="#ctx0" brushRef="#br0" timeOffset="1381.22">20756 11931 650 0,'0'0'241'0,"0"0"-84"0,0 0-47 0,0 0-28 0,0 0-26 16,0 0-11-16,-12 17-5 16,12-6-15-16,0 3 2 15,0 5 30-15,0-8-22 16,12 6-12-16,-1-7 13 15,1-1-17-15,0-4-8 16,0-5 7-16,0 0 2 16,12 0 6-16,20-11 0 15,4-34-7-15,31-12-14 16,-3-10-5-16,0 3-19 16,7 1-59-16,9 2-97 0,15-5-199 15,33-7-642-15</inkml:trace>
  <inkml:trace contextRef="#ctx0" brushRef="#br0" timeOffset="8032.98">20091 9220 162 0,'0'0'403'0,"0"0"-205"0,0 0-24 0,0 0-65 15,0 0 9-15,0 0-10 16,0 0-30-16,8 0-18 16,-8 0 2-16,0 0-13 15,0 0-6-15,0 0-15 16,27 0-6-16,21 0-9 15,20 0-1-15,27-4-2 16,-15 0-7-16,16-1 1 16,-5-1-3-16,-11 3-2 15,-8-7 1-15,-13 3-1 16,-11 4 1-16,-12 1 0 16,-16 2-10-16,4 0-9 0,-12 0-37 15,-12 0-66-15,20 0-13 16,-16 18-56-16,7 0-31 15,1 2-326-15</inkml:trace>
  <inkml:trace contextRef="#ctx0" brushRef="#br0" timeOffset="8981.23">20907 9614 608 0,'0'0'285'0,"0"0"-96"0,0 0-17 0,0 0-78 0,0 0-4 15,0 0-16-15,-8-23-32 16,8 23-27-16,0 0-7 16,0 0-8-16,0 0-11 15,0 23 4-15,0 8 7 16,0 10 3-16,0-3 4 16,0 2 2-16,0 0-2 15,0-9-3-15,0-5 0 0,0-7-3 16,0-9 1-16,0-3-2 15,0-7 2-15,0 0 0 16,0 0 6-16,0 0 1 16,0 0-3-16,0 0 7 15,0 0 8-15,0 0 7 16,0-7-11-16,0-13-13 16,0 5-3-16,0 2 0 15,-4-4-1-15,-4 6 0 16,4-7-1-16,4 1 0 0,0-3 0 15,0-2 0-15,0 4-1 16,0 5 2-16,0 0 0 16,0 2-2-16,0 10-1 15,0 1 2-15,0-4-6 16,0 4-5-16,0-7 4 16,0-2 0-16,0-4 4 15,0-5 3-15,0-4 1 16,0 2 1-16,0-2-1 15,0-1 1-15,0 8-1 16,0 2 2-16,0 6 3 16,0 4 6-16,0 3-2 15,0 0-5-15,0 0-4 16,0 0-3-16,36 0 1 16,0 14 0-16,35 10 1 0,-15 12-6 15,12 4 7-15,-9 3 3 16,1 3-3-16,0-7 0 15,-12-5 0-15,-5-5 0 16,-7-9 0-16,-12-8-6 16,-12-8 6-16,8-4 1 15,-16 0 5-15,-4 0-3 16,0 0 6-16,0 0 9 16,0-31 33-16,0-10-39 15,0-14-6-15,0-16-4 16,-36-7 6-16,12-4-6 15,-8 17 4-15,9 17-6 16,7 23 0-16,8 16 0 0,4 9-3 16,-4 0-12-16,-4 0-47 15,-12 9-73-15,0 22-72 16,0 5-113-16,4-6-285 16</inkml:trace>
  <inkml:trace contextRef="#ctx0" brushRef="#br0" timeOffset="9564.56">20568 9350 558 0,'0'0'197'0,"0"0"-3"0,0 0-90 0,0 0 8 15,0 0-9-15,0 0-40 16,-83-73 3-16,83 73 20 16,0 0-30-16,-8 0-12 15,4 0-16-15,-4 0-17 16,8 0-11-16,0 6-1 15,0 24-6-15,0 12 7 16,0 6 4-16,24 6-1 16,-4 1 3-16,-4-1 1 15,-4-3 1-15,0-6-2 16,-5-5-3-16,5-1 0 16,-12-8-3-16,0-2 0 0,12-7 0 15,-12-3 0-15,0-5 1 16,0-3-1-16,0-2-3 15,0-1-31-15,0 1-48 16,0-4-101-16,0 3-184 16</inkml:trace>
  <inkml:trace contextRef="#ctx0" brushRef="#br0" timeOffset="12781.64">14293 18342 819 0,'0'0'195'0,"0"0"-29"0,0 0-39 0,0 0-32 0,0 0-6 15,0 0-29-15,0 0-36 16,-19-36-8-16,19 36-14 16,0 0-2-16,0 13 5 15,11 7 6-15,13-6-7 16,-4 6 4-16,-8-8 1 15,12-3 0-15,-12-1-1 0,0-8 1 16,8 0-8-16,-4 0 9 16,20 0 8-16,31-32 15 15,37-26-10-15,3-4-14 16,-3-11-8-16,-13 5-1 16,-15 12-9-16,-20 11-26 15,4 12-29-15,-5 15-87 16,-19 2-148-16,24 7-278 15</inkml:trace>
  <inkml:trace contextRef="#ctx0" brushRef="#br0" timeOffset="22831.1">15217 5343 686 0,'0'0'292'0,"0"0"-103"0,0 0-46 0,0 0-51 16,0 0-13-16,0 0-23 15,0 0-20-15,0-17-19 16,0 17-8-16,0 0-9 16,0 4 0-16,0 23 0 15,0 15 3-15,0 16 22 16,0 5-14-16,12 18-6 16,-12 8 0-16,0 5-3 15,0 5-1-15,0-2 1 16,0-7 1-16,0-10-3 15,12-10 0-15,-12-12 2 0,0-9 1 16,0-14-3-16,0-17 0 16,0-8 0-16,0-6-1 15,0-4 1-15,0 0 3 16,0 0 10-16,0 0 0 16,0 0 6-16,0-14 13 15,-24-10-24-15,-8-8-3 16,-4-6-1-16,1-1-1 15,-1-3 2-15,0 6 4 16,24 4 4-16,0 3-2 16,0 10 5-16,4 7-6 15,4 5-1-15,4 7 0 0,0 0-7 16,0 0-2 0,0 0-10-16,0 0-2 0,0 24-2 15,0 19 14-15,0 2 1 16,16 0 0-1,16-1-1-15,-8-10 0 0,0-2 1 16,0-11 0-16,0-4-2 16,-13-8-1-16,1-5 1 15,0-4 1-15,12 0-3 16,20 0 3-16,12-26 2 16,-4-12-2-16,-9 2-6 15,5-1-10-15,-12 2-2 16,0 1-2-16,-12-3-12 15,0 3-4-15,-4 9-18 0,3 0-45 16,-11 3-79-16,12 9-42 16,-12 4-218-16</inkml:trace>
  <inkml:trace contextRef="#ctx0" brushRef="#br0" timeOffset="28548.46">14859 9519 643 0,'0'0'269'0,"0"0"-93"16,0 0-43-16,0 0-35 0,0 0-39 0,0 0-1 0,0 0-16 16,-12-67-14-16,8 67-28 15,4 0 0-15,0 2-4 16,0 31 4-16,0 8 1 15,0 2 12-15,0 0 6 16,0-2 7-16,4-3-6 16,-4-7-8-16,8-2-6 15,-8-8 0-15,4 0 0 16,4-12-5-16,-8-3-1 16,0-6 2-16,0 0 1 15,0 0 0-15,0 0 11 16,0 0 43-16,0-15-14 15,0-17-16-15,0-12-22 0,0-7-4 16,0-9 2-16,0-5-3 16,0-1 0-16,0-5 0 15,0 0 0-15,12 9 4 16,24 9-4-16,-1 4-5 16,-3 16-10-16,4 0-14 15,-12 15-7-15,0 5-29 16,-12 9-33-16,0 4-56 15,12 0-63-15,-12 29-45 16,0 10-175-16</inkml:trace>
  <inkml:trace contextRef="#ctx0" brushRef="#br0" timeOffset="28781.31">14795 9585 607 0,'0'0'266'0,"0"0"-109"0,0 0-30 0,0 0-40 0,0 0-53 0,0 0 3 16,72 0-4-16,-24-6-26 16,11-3-1-16,-11-2-6 15,8 1 0-15,0 4-19 16,-9 0-60-16,-11 3-131 0,12-3-188 15</inkml:trace>
  <inkml:trace contextRef="#ctx0" brushRef="#br0" timeOffset="29565.74">15416 9397 610 0,'0'0'312'15,"0"0"-134"-15,0 0-89 16,0 0-37-16,0 0-37 16,0 0-9-16,0 13-5 15,0 20 20-15,0-2 7 16,0 3-20-16,-12 5-6 0,0-1 4 16,0-6-4-16,0-7-2 15,5-5-1 1,-5 0 0-16,12-9 1 0,0-5-22 15,-4-6-15-15,4 0-28 16,0 0 15-16,0 0-40 16,0-13-3-16,0-11 15 15,0 1 1-15,0-8 73 16,0-6 4-16,0 3 19 16,0 0 34-16,0 0 35 15,0 10-19-15,4 5 3 16,4 7-5-16,-4 1 28 15,-4 9-39-15,7-2-6 0,-7 4 4 16,0 0-16 0,0 0-15-16,16 0-23 0,4 0 6 15,28 13-5-15,0 7 4 16,8-3-3-16,-9 5-1 16,1-3 1-16,0 5-2 15,-12-2 0-15,-4-7 0 16,3 2-1-16,-15-12-17 15,-4 3-14-15,-4-7-8 16,0-1-4-16,-4 0 6 16,-4 0-18-16,4 0-15 15,-8 0 26-15,0-10-49 16,0-11 12-16,0 1 15 16,0-1 26-16,0-4 41 0,0-6 0 15,0-4 12-15,0-3 62 16,0 0-23-1,-8 0 63-15,4-4-29 0,4 10-11 16,-8 1-8-16,8 11-1 16,-4 7 14-16,-4 8-12 15,8 5-23-15,0 0-9 16,-4 0-20-16,4 0-11 16,0 0-4-16,0 21-11 15,0 14 5-15,0 1 6 16,0 2 1-16,0 6-1 15,0 1-3-15,0 2-5 0,0 1-60 16,0-3-92-16,0-8-56 16,16-5-165-16</inkml:trace>
  <inkml:trace contextRef="#ctx0" brushRef="#br0" timeOffset="32197.83">26035 5496 737 0,'0'0'258'0,"0"0"-83"0,0 0-47 0,0 0-45 0,0 0-5 16,0 0-30-16,0 0-29 16,-48-42-19-16,48 48-1 15,0 33-8-15,0 12 9 16,0 18 26-16,0 4 7 0,0 7-3 15,12 3-13-15,0-9-1 16,0-3-11-16,-12-14 1 16,0-12-3-1,0-7-3-15,0-16 1 0,0-9-1 16,0-12 0-16,0-1 0 16,0 0 2-16,0 0 9 15,0 0 7-15,0-1 12 16,0-21 2-16,-36-13-30 15,-7 3 0-15,7-6 2 16,0 0 1-16,0 6-1 16,16 4 1-16,-4 15 1 15,20 0 5-15,4 9-1 16,0 4-2-16,0 0-7 0,0 0-1 16,0 0-6-16,0 0-4 15,0 20-1-15,0 11 4 16,4 15 7-16,28-6 1 15,-4-3 0-15,8 0-2 16,-4-9 2-16,-1-3-2 16,-3-9-2-16,-4-11 2 15,-4 0 1-15,-4-5-1 16,16 0 1-16,-8-10 1 16,24-21 2-16,-5-10-3 15,-7-5 1-15,-8 3-6 16,4 1-2-16,-12 0-17 15,-8 11-14-15,0 13-20 0,-8 7-46 16,-4 11-70-16,8 0-62 16,4 0-313-16</inkml:trace>
  <inkml:trace contextRef="#ctx0" brushRef="#br0" timeOffset="35282.17">25701 9406 166 0,'0'0'716'0,"0"0"-465"0,0 0-104 0,0 0-37 0,0 0-43 16,0 0-28-16,0 0-39 15,-36-27 0-15,36 62-5 16,0 8 5-16,0 8 13 16,12 0-2-16,0-6 1 15,-12-7-3-15,8-10-2 16,-8-2-3-16,4-14 7 16,-4-1-9-16,0-11 2 15,0 0 2-15,0 0 7 16,0 0 24-16,0-17 29 15,0-24-27-15,0-16-36 0,-4-13 4 16,-16-7-2-16,16-1-5 16,4 8-1-16,0 4 1 15,0 11-3-15,4 10 3 16,28 12-6-16,-8 11-8 16,-13 13-12-16,13 6-31 15,0 3-31-15,0 0-96 16,0 17-25-16,0 17-19 15,-12 8-296-15</inkml:trace>
  <inkml:trace contextRef="#ctx0" brushRef="#br0" timeOffset="35367.05">25701 9406 641 0</inkml:trace>
  <inkml:trace contextRef="#ctx0" brushRef="#br0" timeOffset="35482.99">25701 9406 641 0,'-120'106'323'0,"120"-106"-145"0,0 0-47 0,0 0-75 0,0 0-17 0,0 0-8 16,36 0-11-16,12 0-6 16,8-7-11-16,-9 0-3 15,9 1-13-15,-4 2-49 16,4 3-62-16,-1-5-124 16,-7-1-185-16</inkml:trace>
  <inkml:trace contextRef="#ctx0" brushRef="#br0" timeOffset="36081.17">26174 9392 426 0,'0'0'510'16,"0"0"-263"-16,0 0-105 15,0 0-59-15,0 0-36 16,0 0-28-16,-19-13-18 16,19 20-1-16,0 27 8 15,0 0 12-15,0 0-3 16,0 3-7-16,0-6-6 15,0-8-2-15,0-5-2 16,0-5 0-16,0-9 0 16,0-1 0-16,0-3 2 0,0 0 8 15,0 0 6 1,0-7 17-16,0-24 6 0,-16-14-29 16,-16-6-4-16,20-2-3 15,0 2 3-15,12 7-2 16,0 13 0-16,0 14-1 15,0 3-1-15,0 11 5 16,0 3-5-16,0 0-2 16,0 0-4-16,0 0 0 15,24 20-1-15,32 8 5 16,-9 4-1-16,-7-3 0 16,12 6 0-16,-4-6-4 15,-13-4 2-15,5-5 2 16,-8-5-8-16,0-3 4 15,-16-8-5-15,-4-4 10 0,-4 0-4 16,-8 0 4-16,4 0 0 16,8-4 9-16,8-23-1 15,-8-9-1-15,0-6 4 16,-8-14-3-16,-4-3 7 16,0-4-4-16,0 9 0 15,0 10 10-15,0 6-16 16,0 16 0-16,0 6-2 15,0 6-3-15,0 10-3 16,0 0-16-16,0 0-62 16,0 11-138-16,0 26-98 15,0 8-452-15</inkml:trace>
  <inkml:trace contextRef="#ctx0" brushRef="#br0" timeOffset="37334.69">31784 18183 703 0,'0'0'276'0,"0"0"-110"0,0 0 3 0,0 0-65 0,0 0-18 0,0 0-23 16,-11-41-41-16,11 41-7 16,0 13-8-16,0 10 11 15,11 9 2-15,1-5-6 16,-12-5-4-16,20-6-2 0,-16-7 0 16,4-5 1-16,-4-4-1 15,16 0 1-15,16 0 6 16,24-42 9-16,31-18-12 15,17-13-5-15,7-7-6 16,1 0-1-16,-9 6-17 16,9 3-31-16,-13 3-55 15,-7 5-159-15,-13 3-381 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5-08-12T06:41:39.268"/>
    </inkml:context>
    <inkml:brush xml:id="br0">
      <inkml:brushProperty name="width" value="0.05292" units="cm"/>
      <inkml:brushProperty name="height" value="0.05292" units="cm"/>
      <inkml:brushProperty name="color" value="#FF0000"/>
    </inkml:brush>
  </inkml:definitions>
  <inkml:trace contextRef="#ctx0" brushRef="#br0">29145 13881 727 0,'0'0'215'0,"0"0"-45"0,0 0-29 0,0 0-39 0,0 0-27 0,0 0-37 0,0 0-18 16,151-68-3-16,0 48 4 15,13 6-19-15,3-3 7 16,-4 5-7-16,-24 4-2 15,-35 4-5-15,-44 4-2 16,-25 0-9-16,-23 0-31 16,-12 0-28-16,0 0 3 15,0 0 9-15,-23 0 7 16,-37 0 50-16,4 0 6 16,-4-3 11-16,21-7 2 15,-5 1 30-15,20 4 4 16,4 5 17-16,4 0-8 0,-4 0-4 15,4 27-20 1,-4 17-2-16,4 11 12 0,16 3-13 16,-8 13 0-16,4 6-7 15,4-7-13-15,-20-4-8 16,9-3 0-16,11-12-1 16,0-6-19-16,0-13-35 15,0-17-85-15,0-11-49 16,43-4-135-16,17 0-193 15</inkml:trace>
  <inkml:trace contextRef="#ctx0" brushRef="#br0" timeOffset="374.55">30391 14097 673 0,'0'0'274'0,"0"0"-137"0,0 0-31 15,0 0-3 1,0 0-56-16,0 0 2 0,0 190-23 15,0-143 10-15,0-5-15 16,0-7-3-16,0-16-8 16,0-7-1-16,0-8-5 15,0-4 2-15,0 0 29 16,0-13 34-16,0-27-23 16,-32-15-40-16,12-9 3 15,8-12-2-15,12-3 2 16,0-7-8-16,20 7-1 15,40 6-1-15,-4 13 1 0,-5 18-1 16,-7 13 0-16,-8 20 1 16,-12 9-4-1,0 0-2-15,0 7-1 0,-4 24-6 16,-16 7-1-16,-4 9-21 16,0 4-31-16,0 4-58 15,-16-1-27-15,-16-3-108 16,8 0-168-16</inkml:trace>
  <inkml:trace contextRef="#ctx0" brushRef="#br0" timeOffset="731.8">31187 14508 863 0,'0'0'291'0,"0"0"-111"0,0 0 22 0,0 0-114 0,0 0-53 15,0 0-28-15,0 0 2 16,-36 56 9-16,28-19-8 16,-7 2-4-16,-9-4-6 15,4 3-3-15,-12-8-22 16,16-4-52-16,-4-6-82 16,16-15-80-16,-4-1-165 15</inkml:trace>
  <inkml:trace contextRef="#ctx0" brushRef="#br0" timeOffset="1248.91">31784 14239 531 0,'0'0'497'0,"0"0"-266"15,0 0-80-15,0 0-23 16,0 0-74-16,0 0-31 16,12-19-4-16,-12 19 4 15,0 10 5-15,0 13-6 16,0 7-3-16,0 6-6 16,0 9-5-16,0-2-4 15,0 7-2-15,0-1 1 16,0-11-2-16,0-1-1 15,0-10 2-15,0-8-2 0,0-5 0 16,0-6 2-16,0-8-2 16,0 0 0-16,0 0 9 15,0 0 22-15,0-9 16 16,0-17-29-16,0-2-18 16,-12-8 9-16,1-6-8 15,11-4-1-15,-12-12 0 16,4-8 0-16,4 2 1 15,-8 12-1-15,4 16 0 16,-4 14 1-16,8 9-1 16,-4 6 0-16,8 7-1 15,-4 0-1-15,4 0-1 16,0 0-8-16,0 0-20 16,0 0-20-16,0 8-29 15,0 19-35-15,0-4-117 0,0-3-85 16,28 0-462-16</inkml:trace>
  <inkml:trace contextRef="#ctx0" brushRef="#br0" timeOffset="1564.95">31478 14188 928 0,'0'0'237'0,"0"0"-37"0,0 0-38 0,0 0-72 0,0 0-45 0,0 0-16 15,-32-9-9-15,92 1-10 16,31-3 1-16,25-1-10 16,3-8 3-16,-3 5-2 15,-13-1-1-15,-19 7-1 16,-24-2-3-16,-25 3-1 15,-11 8-10-15,-16 0-24 16,-8 0-57-16,0 0-66 16,0 0-30-16,0 20-70 15,0 6-221-15</inkml:trace>
  <inkml:trace contextRef="#ctx0" brushRef="#br0" timeOffset="2098.33">32290 14186 846 0,'0'0'280'15,"0"0"-87"-15,0 0-46 16,0 0-73-16,0 0-52 16,0 0-14-16,0 82 31 15,-4-22-10-15,4 5-1 16,-8-1-12-16,-4-3-11 15,8-12 0-15,-8-15-2 0,4-11-3 16,8-11 1 0,-4-8-1-16,4-4 5 0,0 0 0 15,-8-16 14-15,4-27 15 16,-7-9-30-16,3-10 2 16,8-9-5-16,0 6 8 15,0 5-4-15,0 19 0 16,0 14 4-16,0 19 1 15,0 8-7-15,0 0 0 16,0 0-3-16,31 20-4 16,9 18 4-16,4 6-3 15,12 1 0-15,-8-5 5 16,3-2-6-16,1-11-6 16,-4-7 9-16,0-8-5 15,-1-7-2-15,-3-5-1 0,4 0 2 16,-8-13 7-16,-8-22 0 15,11-12 1-15,-15-4-1 16,-8-6 2-16,-8-4-2 16,-12 11 6-16,0 8-6 15,0 11 0-15,0 11-18 16,-36 12-59-16,-7 8-115 16,-1 0-105-16,4 11-234 15</inkml:trace>
  <inkml:trace contextRef="#ctx0" brushRef="#br0" timeOffset="2631.53">30395 14202 645 0,'0'0'309'0,"0"0"-110"0,0 0-63 0,0 0-42 0,0 0-31 15,0 0-22-15,0 0-22 16,-36-14-19-16,36 7 0 16,12-3-2-16,24 3-3 15,12-6-28-15,7-1-90 16,13-3-115-16,4-3-345 15</inkml:trace>
  <inkml:trace contextRef="#ctx0" brushRef="#br0" timeOffset="12566.49">18068 18987 967 0,'0'0'252'0,"0"0"-72"0,0 0-47 16,0 0-50-16,0 0-40 0,0 0-12 16,0 0-11-16,279-72-9 15,-124 61 8-15,8 5-11 16,-11-1-6-16,-13 7-2 15,-24 0 0-15,-31 0-4 16,-4 0-16-16,-41 7-74 16,-7 8-98-16,-8-3-118 15,0 0-297-15</inkml:trace>
  <inkml:trace contextRef="#ctx0" brushRef="#br0" timeOffset="13065.6">19935 19047 866 0,'0'0'284'0,"0"0"-96"0,0 0-33 0,0 0-39 0,0 0-33 16,0 0-24-16,-135-26-26 15,135 26-18-15,44-7-13 0,111-5 0 16,52-10 3-16,52-2 1 15,-12 5-3-15,-28 14-6 16,-32 2 0-16,-24 3-22 16,-31 0-54-16,-33 0-89 15,-27 3-116-15,-36 10-224 16</inkml:trace>
  <inkml:trace contextRef="#ctx0" brushRef="#br0" timeOffset="15082.31">26517 18118 802 0,'0'0'249'0,"0"0"-69"0,0 0-59 0,0 0-10 0,0 0-16 16,0 0-53-16,-12-34-29 15,44 76-4-15,20 15 45 16,3 4-19-16,1-3-15 16,-16-9 2-16,-8-11-9 15,-8-13-5-15,-1-15-3 16,9-10-3-16,20 0 0 15,28-35 5-15,51-37 7 16,20-21-7-16,13-5-6 16,-5 2-1-16,-8 10-10 15,-7 14-46-15,19 8-80 16,12 5-142-16,0 16-318 0</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1516.99072" units="1/cm"/>
          <inkml:channelProperty channel="Y" name="resolution" value="2427.1853" units="1/cm"/>
          <inkml:channelProperty channel="F" name="resolution" value="5.68611" units="1/deg"/>
          <inkml:channelProperty channel="T" name="resolution" value="1" units="1/dev"/>
        </inkml:channelProperties>
      </inkml:inkSource>
      <inkml:timestamp xml:id="ts0" timeString="2025-08-12T06:42:12.250"/>
    </inkml:context>
    <inkml:brush xml:id="br0">
      <inkml:brushProperty name="width" value="0.05292" units="cm"/>
      <inkml:brushProperty name="height" value="0.05292" units="cm"/>
      <inkml:brushProperty name="color" value="#FF0000"/>
    </inkml:brush>
  </inkml:definitions>
  <inkml:trace contextRef="#ctx0" brushRef="#br0">23849 17247 593 0,'0'0'267'0,"0"0"-70"0,0 0-71 0,0 0-44 0,0 0-22 16,0 0-14-16,0 0-6 15,0 0-4-15,48-64-18 16,-36 64 8-16,0 0-24 15,0 22 17-15,0 7-10 16,0 6 2-16,-12-1 0 16,0-1 0-16,0-2-9 15,0-2 2-15,0-7-3 16,0-4 2-16,0-4-2 0,0-1 1 16,0-8-2-1,12 0 2-15,12 3 0 0,-1-5-1 16,13-3 7-16,12 0-4 15,-4 0 0-15,12 0-1 16,-9 0-2-16,-11 0-1 16,-12-6 0-16,-12 0 1 15,0-2 0-15,-12 3-1 16,12-8 3-16,-12 0 3 16,0 1-3-16,0-4-3 15,0 0 1-15,0-1-1 16,0 6 0-16,0-2 0 15,0 1 1-15,0 1 8 16,-12 2 15-16,0 3-9 16,12-1 9-16,0 3-4 15,0 4 2-15,0 0-11 16,0 0 5-16,0 0-9 0,-12 0-2 16,12 0-5-16,0 0-4 15,0 11-2-15,0 17 6 16,0 10 0-16,0 4 0 15,0 4 0-15,0 2 2 16,0 3-2-16,0-7 0 16,0-3-2-16,0-1-5 15,0-9-18-15,0-10-27 16,12-4-26-16,0-7-64 16,8-6-67-16,4-4-152 15,0 0-441-15</inkml:trace>
  <inkml:trace contextRef="#ctx0" brushRef="#br0" timeOffset="5683.9">28770 14334 940 0,'0'0'245'0,"0"0"-94"0,0 0 7 15,0 0-69-15,0 0-49 0,0 0-17 16,0 0-10-16,12 0 2 16,84 0 19-16,19 0-10 15,1 0-13-15,3 0-4 16,-7 0-7-16,-13 0-2 15,1 0 0-15,-16 0-31 16,-13 0-71-16,-11 0-122 16,-4 0-164-16</inkml:trace>
  <inkml:trace contextRef="#ctx0" brushRef="#br0" timeOffset="7100.91">24948 16994 860 0,'0'0'196'0,"0"0"-54"0,0 0-53 0,0 0-38 0,0 0-12 16,0 0-39-16,0 24 1 16,0 49 6-16,0 16 24 15,0 18-7-15,0 7 7 16,-24 0-11-16,-20-5-12 15,-3-14 0-15,11-15-8 16,12-20 0-16,4-17-1 0,20-17-15 16,0-10-60-1,0-9-82-15,0-7-89 0,32 0-170 16</inkml:trace>
  <inkml:trace contextRef="#ctx0" brushRef="#br0" timeOffset="7450.7">25450 17452 948 0,'0'0'269'0,"0"0"-128"0,0 0-47 15,0 0-46-15,0 0-23 16,0 0-6-16,203-12 18 15,-112 5-36-15,1 1 6 16,-20 1-6-16,-1 1-1 16,-15-1-6-16,-28 4 5 15,-8 1 1-15,-8 0 0 16,-12 0 0-16,0 0 0 16,0 0 0-16,0 0-1 15,0 6-9-15,0 22 10 16,0 16 18-16,0 11-11 15,-12 7-2-15,-8 12-5 0,4 9 0 16,-8-1-7 0,4 6-15-16,16-1-119 0,4-10-78 15,0-2-194 1</inkml:trace>
  <inkml:trace contextRef="#ctx0" brushRef="#br0" timeOffset="8791.03">13780 18389 659 0,'0'0'233'0,"0"0"-74"0,0 0-48 0,0 0-28 0,0 0-22 16,0 0-17-16,0-50-23 15,4 50 4-15,16 0-10 16,16 0 18-16,-1 3-6 15,9 15-4-15,-8 7 2 16,0-7 7-16,-12 3-21 16,0-12-9-16,-12-6 1 15,-4-3 5-15,3 0 4 16,13-3 15-16,24-31 7 0,12-14-7 16,31-6-19-16,-7-6-7 15,12 1-1-15,15 7-19 16,-3 2-59-16,23 7-91 15,8 9-65-15,1-1-288 16</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D7F3BA-5C2C-4447-B995-54F683C0930A}" type="datetimeFigureOut">
              <a:rPr lang="en-IN" smtClean="0"/>
              <a:t>12-08-2025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4216B5-ABB0-425F-AA84-B4A3AD6D932D}" type="slidenum">
              <a:rPr lang="en-IN" smtClean="0"/>
              <a:t>‹#›</a:t>
            </a:fld>
            <a:endParaRPr lang="en-IN"/>
          </a:p>
        </p:txBody>
      </p:sp>
    </p:spTree>
    <p:extLst>
      <p:ext uri="{BB962C8B-B14F-4D97-AF65-F5344CB8AC3E}">
        <p14:creationId xmlns:p14="http://schemas.microsoft.com/office/powerpoint/2010/main" val="27308259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v7labs.com/trainin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828588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False Positive: means outcome of prediction is positive and prediction is false.</a:t>
            </a:r>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12</a:t>
            </a:fld>
            <a:endParaRPr lang="en-IN"/>
          </a:p>
        </p:txBody>
      </p:sp>
    </p:spTree>
    <p:extLst>
      <p:ext uri="{BB962C8B-B14F-4D97-AF65-F5344CB8AC3E}">
        <p14:creationId xmlns:p14="http://schemas.microsoft.com/office/powerpoint/2010/main" val="15084255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13</a:t>
            </a:fld>
            <a:endParaRPr lang="en-IN"/>
          </a:p>
        </p:txBody>
      </p:sp>
    </p:spTree>
    <p:extLst>
      <p:ext uri="{BB962C8B-B14F-4D97-AF65-F5344CB8AC3E}">
        <p14:creationId xmlns:p14="http://schemas.microsoft.com/office/powerpoint/2010/main" val="22776780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14</a:t>
            </a:fld>
            <a:endParaRPr lang="en-IN"/>
          </a:p>
        </p:txBody>
      </p:sp>
    </p:spTree>
    <p:extLst>
      <p:ext uri="{BB962C8B-B14F-4D97-AF65-F5344CB8AC3E}">
        <p14:creationId xmlns:p14="http://schemas.microsoft.com/office/powerpoint/2010/main" val="35330704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Unbalanced data:</a:t>
            </a:r>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15</a:t>
            </a:fld>
            <a:endParaRPr lang="en-IN"/>
          </a:p>
        </p:txBody>
      </p:sp>
    </p:spTree>
    <p:extLst>
      <p:ext uri="{BB962C8B-B14F-4D97-AF65-F5344CB8AC3E}">
        <p14:creationId xmlns:p14="http://schemas.microsoft.com/office/powerpoint/2010/main" val="2625667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Unbalanced data:</a:t>
            </a:r>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16</a:t>
            </a:fld>
            <a:endParaRPr lang="en-IN"/>
          </a:p>
        </p:txBody>
      </p:sp>
    </p:spTree>
    <p:extLst>
      <p:ext uri="{BB962C8B-B14F-4D97-AF65-F5344CB8AC3E}">
        <p14:creationId xmlns:p14="http://schemas.microsoft.com/office/powerpoint/2010/main" val="1139119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Out of all predictions, how any are correct.</a:t>
            </a:r>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17</a:t>
            </a:fld>
            <a:endParaRPr lang="en-IN"/>
          </a:p>
        </p:txBody>
      </p:sp>
    </p:spTree>
    <p:extLst>
      <p:ext uri="{BB962C8B-B14F-4D97-AF65-F5344CB8AC3E}">
        <p14:creationId xmlns:p14="http://schemas.microsoft.com/office/powerpoint/2010/main" val="35728484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tells us how many are true positive out of total positives.</a:t>
            </a:r>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18</a:t>
            </a:fld>
            <a:endParaRPr lang="en-IN"/>
          </a:p>
        </p:txBody>
      </p:sp>
    </p:spTree>
    <p:extLst>
      <p:ext uri="{BB962C8B-B14F-4D97-AF65-F5344CB8AC3E}">
        <p14:creationId xmlns:p14="http://schemas.microsoft.com/office/powerpoint/2010/main" val="21516867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19</a:t>
            </a:fld>
            <a:endParaRPr lang="en-IN"/>
          </a:p>
        </p:txBody>
      </p:sp>
    </p:spTree>
    <p:extLst>
      <p:ext uri="{BB962C8B-B14F-4D97-AF65-F5344CB8AC3E}">
        <p14:creationId xmlns:p14="http://schemas.microsoft.com/office/powerpoint/2010/main" val="20300727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20</a:t>
            </a:fld>
            <a:endParaRPr lang="en-IN"/>
          </a:p>
        </p:txBody>
      </p:sp>
    </p:spTree>
    <p:extLst>
      <p:ext uri="{BB962C8B-B14F-4D97-AF65-F5344CB8AC3E}">
        <p14:creationId xmlns:p14="http://schemas.microsoft.com/office/powerpoint/2010/main" val="24568134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7173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4</a:t>
            </a:fld>
            <a:endParaRPr lang="en-IN"/>
          </a:p>
        </p:txBody>
      </p:sp>
    </p:spTree>
    <p:extLst>
      <p:ext uri="{BB962C8B-B14F-4D97-AF65-F5344CB8AC3E}">
        <p14:creationId xmlns:p14="http://schemas.microsoft.com/office/powerpoint/2010/main" val="24819129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87410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16802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8917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31273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30560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618071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510069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“not a dog”, precision is 0.33 , recall is 0.25</a:t>
            </a:r>
          </a:p>
          <a:p>
            <a:r>
              <a:rPr lang="en-US" dirty="0"/>
              <a:t>Precision : Out of three predictions of “no dog”, only one is correct.</a:t>
            </a:r>
          </a:p>
          <a:p>
            <a:r>
              <a:rPr lang="en-US" dirty="0"/>
              <a:t>Recall: Out of 4 actual “no dog” images, only one is correct.</a:t>
            </a:r>
          </a:p>
          <a:p>
            <a:r>
              <a:rPr lang="en-US" dirty="0"/>
              <a:t>F1 score : 0.284</a:t>
            </a:r>
            <a:endParaRPr lang="en-IN"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54216B5-ABB0-425F-AA84-B4A3AD6D932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5667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60913"/>
                </a:solidFill>
                <a:effectLst/>
                <a:latin typeface="Inter"/>
              </a:rPr>
              <a:t>It is like a critic telling us whether </a:t>
            </a:r>
            <a:r>
              <a:rPr lang="en-US" b="0" i="0" u="none" strike="noStrike" dirty="0">
                <a:solidFill>
                  <a:srgbClr val="1064FE"/>
                </a:solidFill>
                <a:effectLst/>
                <a:latin typeface="Inter"/>
                <a:hlinkClick r:id="rId3"/>
              </a:rPr>
              <a:t>the training</a:t>
            </a:r>
            <a:r>
              <a:rPr lang="en-US" b="0" i="0" dirty="0">
                <a:solidFill>
                  <a:srgbClr val="060913"/>
                </a:solidFill>
                <a:effectLst/>
                <a:latin typeface="Inter"/>
              </a:rPr>
              <a:t> is moving in the right direction or not.</a:t>
            </a:r>
          </a:p>
          <a:p>
            <a:r>
              <a:rPr lang="en-US" b="0" i="0" dirty="0">
                <a:solidFill>
                  <a:srgbClr val="060913"/>
                </a:solidFill>
                <a:effectLst/>
                <a:latin typeface="Inter"/>
              </a:rPr>
              <a:t>So it helps us identify whether our model is overfitting or underfitting or generalizing well on the data. </a:t>
            </a:r>
          </a:p>
          <a:p>
            <a:r>
              <a:rPr lang="en-US" b="0" i="0" dirty="0">
                <a:solidFill>
                  <a:srgbClr val="060913"/>
                </a:solidFill>
                <a:effectLst/>
                <a:latin typeface="Inter"/>
              </a:rPr>
              <a:t>And based on that we can decide on the changing hyperparameters of the model.</a:t>
            </a:r>
          </a:p>
          <a:p>
            <a:endParaRPr lang="en-US" b="0" i="0" dirty="0">
              <a:solidFill>
                <a:srgbClr val="060913"/>
              </a:solidFill>
              <a:effectLst/>
              <a:latin typeface="Inter"/>
            </a:endParaRPr>
          </a:p>
          <a:p>
            <a:r>
              <a:rPr lang="en-US" b="0" i="0" dirty="0">
                <a:solidFill>
                  <a:srgbClr val="263238"/>
                </a:solidFill>
                <a:effectLst/>
                <a:latin typeface="system-ui"/>
              </a:rPr>
              <a:t>It not only tells how well our model is learning the features of the training data, but also how well the model is generalizing to new, unseen data from the validation set. </a:t>
            </a:r>
          </a:p>
          <a:p>
            <a:r>
              <a:rPr lang="en-US" b="0" i="0" dirty="0">
                <a:solidFill>
                  <a:srgbClr val="263238"/>
                </a:solidFill>
                <a:effectLst/>
                <a:latin typeface="system-ui"/>
              </a:rPr>
              <a:t>In </a:t>
            </a:r>
            <a:r>
              <a:rPr lang="en-US" b="0" i="0" dirty="0" err="1">
                <a:solidFill>
                  <a:srgbClr val="263238"/>
                </a:solidFill>
                <a:effectLst/>
                <a:latin typeface="system-ui"/>
              </a:rPr>
              <a:t>model.fit</a:t>
            </a:r>
            <a:r>
              <a:rPr lang="en-US" b="0" i="0" dirty="0">
                <a:solidFill>
                  <a:srgbClr val="263238"/>
                </a:solidFill>
                <a:effectLst/>
                <a:latin typeface="system-ui"/>
              </a:rPr>
              <a:t>() function only, we give validation set, and it will print loss value, accuracy, </a:t>
            </a:r>
            <a:r>
              <a:rPr lang="en-US" b="0" i="0" dirty="0" err="1">
                <a:solidFill>
                  <a:srgbClr val="263238"/>
                </a:solidFill>
                <a:effectLst/>
                <a:latin typeface="system-ui"/>
              </a:rPr>
              <a:t>acc_valid</a:t>
            </a:r>
            <a:r>
              <a:rPr lang="en-US" b="0" i="0" dirty="0">
                <a:solidFill>
                  <a:srgbClr val="263238"/>
                </a:solidFill>
                <a:effectLst/>
                <a:latin typeface="system-ui"/>
              </a:rPr>
              <a:t>, </a:t>
            </a:r>
            <a:r>
              <a:rPr lang="en-US" b="0" i="0" dirty="0" err="1">
                <a:solidFill>
                  <a:srgbClr val="263238"/>
                </a:solidFill>
                <a:effectLst/>
                <a:latin typeface="system-ui"/>
              </a:rPr>
              <a:t>loss_valid</a:t>
            </a:r>
            <a:r>
              <a:rPr lang="en-US" b="0" i="0" dirty="0">
                <a:solidFill>
                  <a:srgbClr val="263238"/>
                </a:solidFill>
                <a:effectLst/>
                <a:latin typeface="system-ui"/>
              </a:rPr>
              <a:t> (training loss and accuracy and validation set loss and accuracy).</a:t>
            </a:r>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5</a:t>
            </a:fld>
            <a:endParaRPr lang="en-IN"/>
          </a:p>
        </p:txBody>
      </p:sp>
    </p:spTree>
    <p:extLst>
      <p:ext uri="{BB962C8B-B14F-4D97-AF65-F5344CB8AC3E}">
        <p14:creationId xmlns:p14="http://schemas.microsoft.com/office/powerpoint/2010/main" val="2303421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6</a:t>
            </a:fld>
            <a:endParaRPr lang="en-IN"/>
          </a:p>
        </p:txBody>
      </p:sp>
    </p:spTree>
    <p:extLst>
      <p:ext uri="{BB962C8B-B14F-4D97-AF65-F5344CB8AC3E}">
        <p14:creationId xmlns:p14="http://schemas.microsoft.com/office/powerpoint/2010/main" val="38305811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202124"/>
                </a:solidFill>
                <a:effectLst/>
                <a:latin typeface="arial" panose="020B0604020202020204" pitchFamily="34" charset="0"/>
              </a:rPr>
              <a:t>Using validation and test sets will </a:t>
            </a:r>
            <a:r>
              <a:rPr lang="en-US" b="1" i="0">
                <a:solidFill>
                  <a:srgbClr val="202124"/>
                </a:solidFill>
                <a:effectLst/>
                <a:latin typeface="arial" panose="020B0604020202020204" pitchFamily="34" charset="0"/>
              </a:rPr>
              <a:t>increase the generalizing capability of the model on new unseen data</a:t>
            </a:r>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7</a:t>
            </a:fld>
            <a:endParaRPr lang="en-IN"/>
          </a:p>
        </p:txBody>
      </p:sp>
    </p:spTree>
    <p:extLst>
      <p:ext uri="{BB962C8B-B14F-4D97-AF65-F5344CB8AC3E}">
        <p14:creationId xmlns:p14="http://schemas.microsoft.com/office/powerpoint/2010/main" val="2603238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8</a:t>
            </a:fld>
            <a:endParaRPr lang="en-IN"/>
          </a:p>
        </p:txBody>
      </p:sp>
    </p:spTree>
    <p:extLst>
      <p:ext uri="{BB962C8B-B14F-4D97-AF65-F5344CB8AC3E}">
        <p14:creationId xmlns:p14="http://schemas.microsoft.com/office/powerpoint/2010/main" val="2704957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9</a:t>
            </a:fld>
            <a:endParaRPr lang="en-IN"/>
          </a:p>
        </p:txBody>
      </p:sp>
    </p:spTree>
    <p:extLst>
      <p:ext uri="{BB962C8B-B14F-4D97-AF65-F5344CB8AC3E}">
        <p14:creationId xmlns:p14="http://schemas.microsoft.com/office/powerpoint/2010/main" val="41857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10</a:t>
            </a:fld>
            <a:endParaRPr lang="en-IN"/>
          </a:p>
        </p:txBody>
      </p:sp>
    </p:spTree>
    <p:extLst>
      <p:ext uri="{BB962C8B-B14F-4D97-AF65-F5344CB8AC3E}">
        <p14:creationId xmlns:p14="http://schemas.microsoft.com/office/powerpoint/2010/main" val="14022296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54216B5-ABB0-425F-AA84-B4A3AD6D932D}" type="slidenum">
              <a:rPr lang="en-IN" smtClean="0"/>
              <a:t>11</a:t>
            </a:fld>
            <a:endParaRPr lang="en-IN"/>
          </a:p>
        </p:txBody>
      </p:sp>
    </p:spTree>
    <p:extLst>
      <p:ext uri="{BB962C8B-B14F-4D97-AF65-F5344CB8AC3E}">
        <p14:creationId xmlns:p14="http://schemas.microsoft.com/office/powerpoint/2010/main" val="287615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9A3B9-BE6F-4374-BDF3-400B9B9FE3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48F4F42-B551-4BE5-B5C7-CDE6B8890F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8536BA3-8FFA-4E3E-9D01-CF39C8564C98}"/>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5" name="Footer Placeholder 4">
            <a:extLst>
              <a:ext uri="{FF2B5EF4-FFF2-40B4-BE49-F238E27FC236}">
                <a16:creationId xmlns:a16="http://schemas.microsoft.com/office/drawing/2014/main" id="{CF78811A-5408-4898-817A-4A751207BC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CD568E-90C1-40A4-82E5-8A1D653FA2A2}"/>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3941135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AC57B-87B8-497A-AA4D-A49F6741F6A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C50BE63-1404-4216-B024-2EC94D784F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C73B622-DBE5-4B58-A13B-18684B84BA3C}"/>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5" name="Footer Placeholder 4">
            <a:extLst>
              <a:ext uri="{FF2B5EF4-FFF2-40B4-BE49-F238E27FC236}">
                <a16:creationId xmlns:a16="http://schemas.microsoft.com/office/drawing/2014/main" id="{7DE85DA3-952E-4F11-8FE1-2A58199620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A0EA9D-DCCB-4643-90F5-243111A68630}"/>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1294133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073A67-23E3-41F3-A422-BB6AE1AC35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89456D1-907B-4DBD-B0A1-418CB7B3E1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D93CF3-64F2-4DFF-A9A9-2D68A76647F1}"/>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5" name="Footer Placeholder 4">
            <a:extLst>
              <a:ext uri="{FF2B5EF4-FFF2-40B4-BE49-F238E27FC236}">
                <a16:creationId xmlns:a16="http://schemas.microsoft.com/office/drawing/2014/main" id="{DB81A994-875C-41B8-A8EF-C225C8B627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9B2FE84-8024-4C5B-9AB7-6916BC01A794}"/>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42121300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1849254"/>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9A3B9-BE6F-4374-BDF3-400B9B9FE3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48F4F42-B551-4BE5-B5C7-CDE6B8890F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8536BA3-8FFA-4E3E-9D01-CF39C8564C98}"/>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CF78811A-5408-4898-817A-4A751207BC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CD568E-90C1-40A4-82E5-8A1D653FA2A2}"/>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40396808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FDFD6-583B-4BF2-8E00-D2F035A7D1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954F78C-FB62-4FCC-8814-A33971571F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D4E0A4-1872-41DF-BCB6-7874FF36E75D}"/>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B76F2F0F-4D4C-4326-B392-A84870F8C7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D9977BE-CDA3-4BB8-A148-FDDB789E1727}"/>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24164535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85F3A-91EA-439B-8570-E19C063F8E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F7EAF32-3040-43B5-A381-E05587793F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1A1A0D-FDD4-45C4-957B-ABF55D1C84A7}"/>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80B644C8-C890-409E-A5B5-56DF8C1BBA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42AB4C4-E96D-4169-80F2-CF65804C3FAD}"/>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29611747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174D9-23FA-4A48-B949-ECE2E4BC0A9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7CC65DB-B714-4CB5-95CF-0C7A69A257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ED6763A-29AB-45DA-ABB6-379F8930186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2B2DD46-407B-4CF9-83DA-2D7CEAE87335}"/>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155FF541-847C-4A35-A20B-9F98DFD6947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C1CB10C-2D9E-418E-988E-EB84A90D1AF0}"/>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4038273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46ED0-5BB3-43AD-80D7-BDB89471191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B773D4-C688-40BC-8B2F-E8A603A433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EE05E1-9B06-401E-BD9E-8CAED9E9B3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B72E848-EE48-4E51-8488-BE4E4C9C6A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7BD559-2FDF-4EB9-BFB6-FA3CD30BA5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8827978-435D-41F4-8350-E5D1A28BD177}"/>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68AD9FA8-82D1-4D5D-95EB-639F96FD74D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3E0290A-324B-42CA-B0EB-7725364EB4BC}"/>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1077126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D5F9E-D9C7-4DB9-B11A-FD7E05B4809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937F12A-59AD-4B11-A120-8BD75DD6CDEC}"/>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A4D1C11B-A445-4EDE-896C-BA63748251C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C1BCCA4-5374-483F-A862-6A28DBC8BE57}"/>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24514210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6CCD08-A2DD-46ED-A859-954CFAED48E7}"/>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26D94C68-DD22-491B-B3E6-9819074959C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CC85A6D-3274-4CB8-A937-8143C3EFFB20}"/>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734921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FDFD6-583B-4BF2-8E00-D2F035A7D1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954F78C-FB62-4FCC-8814-A33971571F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2D4E0A4-1872-41DF-BCB6-7874FF36E75D}"/>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5" name="Footer Placeholder 4">
            <a:extLst>
              <a:ext uri="{FF2B5EF4-FFF2-40B4-BE49-F238E27FC236}">
                <a16:creationId xmlns:a16="http://schemas.microsoft.com/office/drawing/2014/main" id="{B76F2F0F-4D4C-4326-B392-A84870F8C7F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D9977BE-CDA3-4BB8-A148-FDDB789E1727}"/>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9188279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414F3-8D9B-4EDE-A35C-D4C8FDB037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C4BD596-DCD3-4689-88EA-753D7CE2A3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B2F5BC4-5C19-4E76-9AFD-1189504090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D4FA46-99F6-4976-A3DD-EF9C026F3323}"/>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90B95AC3-B698-4E3E-9BDB-C0DDA5564D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2B085A-EEEF-40F7-A254-E4F040F40AAF}"/>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41267723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74550-FA08-4155-A6F9-ACBDBD17A5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E66E897-6238-4A10-9778-F319095259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158CEB-5FD2-4FA1-AD9A-10C129FECF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EE6AEA-26BC-4E23-B81D-95B7DDAC1853}"/>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008E1477-4CB6-4AF4-A2E6-37014E46DB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BE495C4-965F-4076-9E43-8092B47C3517}"/>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25121587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AC57B-87B8-497A-AA4D-A49F6741F6A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C50BE63-1404-4216-B024-2EC94D784FC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C73B622-DBE5-4B58-A13B-18684B84BA3C}"/>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7DE85DA3-952E-4F11-8FE1-2A58199620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A0EA9D-DCCB-4643-90F5-243111A68630}"/>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5989158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C073A67-23E3-41F3-A422-BB6AE1AC352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89456D1-907B-4DBD-B0A1-418CB7B3E18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D93CF3-64F2-4DFF-A9A9-2D68A76647F1}"/>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DB81A994-875C-41B8-A8EF-C225C8B627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9B2FE84-8024-4C5B-9AB7-6916BC01A794}"/>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33171704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71771417"/>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992155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85F3A-91EA-439B-8570-E19C063F8E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F7EAF32-3040-43B5-A381-E05587793F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1A1A0D-FDD4-45C4-957B-ABF55D1C84A7}"/>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5" name="Footer Placeholder 4">
            <a:extLst>
              <a:ext uri="{FF2B5EF4-FFF2-40B4-BE49-F238E27FC236}">
                <a16:creationId xmlns:a16="http://schemas.microsoft.com/office/drawing/2014/main" id="{80B644C8-C890-409E-A5B5-56DF8C1BBAB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42AB4C4-E96D-4169-80F2-CF65804C3FAD}"/>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21200881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174D9-23FA-4A48-B949-ECE2E4BC0A9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7CC65DB-B714-4CB5-95CF-0C7A69A257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ED6763A-29AB-45DA-ABB6-379F8930186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2B2DD46-407B-4CF9-83DA-2D7CEAE87335}"/>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6" name="Footer Placeholder 5">
            <a:extLst>
              <a:ext uri="{FF2B5EF4-FFF2-40B4-BE49-F238E27FC236}">
                <a16:creationId xmlns:a16="http://schemas.microsoft.com/office/drawing/2014/main" id="{155FF541-847C-4A35-A20B-9F98DFD6947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C1CB10C-2D9E-418E-988E-EB84A90D1AF0}"/>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29390116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46ED0-5BB3-43AD-80D7-BDB89471191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6B773D4-C688-40BC-8B2F-E8A603A433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EE05E1-9B06-401E-BD9E-8CAED9E9B3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B72E848-EE48-4E51-8488-BE4E4C9C6A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67BD559-2FDF-4EB9-BFB6-FA3CD30BA52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8827978-435D-41F4-8350-E5D1A28BD177}"/>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8" name="Footer Placeholder 7">
            <a:extLst>
              <a:ext uri="{FF2B5EF4-FFF2-40B4-BE49-F238E27FC236}">
                <a16:creationId xmlns:a16="http://schemas.microsoft.com/office/drawing/2014/main" id="{68AD9FA8-82D1-4D5D-95EB-639F96FD74D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3E0290A-324B-42CA-B0EB-7725364EB4BC}"/>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762579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D5F9E-D9C7-4DB9-B11A-FD7E05B4809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937F12A-59AD-4B11-A120-8BD75DD6CDEC}"/>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4" name="Footer Placeholder 3">
            <a:extLst>
              <a:ext uri="{FF2B5EF4-FFF2-40B4-BE49-F238E27FC236}">
                <a16:creationId xmlns:a16="http://schemas.microsoft.com/office/drawing/2014/main" id="{A4D1C11B-A445-4EDE-896C-BA63748251C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C1BCCA4-5374-483F-A862-6A28DBC8BE57}"/>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2994216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B6CCD08-A2DD-46ED-A859-954CFAED48E7}"/>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3" name="Footer Placeholder 2">
            <a:extLst>
              <a:ext uri="{FF2B5EF4-FFF2-40B4-BE49-F238E27FC236}">
                <a16:creationId xmlns:a16="http://schemas.microsoft.com/office/drawing/2014/main" id="{26D94C68-DD22-491B-B3E6-9819074959C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CC85A6D-3274-4CB8-A937-8143C3EFFB20}"/>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13683066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414F3-8D9B-4EDE-A35C-D4C8FDB037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C4BD596-DCD3-4689-88EA-753D7CE2A3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B2F5BC4-5C19-4E76-9AFD-1189504090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D4FA46-99F6-4976-A3DD-EF9C026F3323}"/>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6" name="Footer Placeholder 5">
            <a:extLst>
              <a:ext uri="{FF2B5EF4-FFF2-40B4-BE49-F238E27FC236}">
                <a16:creationId xmlns:a16="http://schemas.microsoft.com/office/drawing/2014/main" id="{90B95AC3-B698-4E3E-9BDB-C0DDA5564D5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2B085A-EEEF-40F7-A254-E4F040F40AAF}"/>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40447530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74550-FA08-4155-A6F9-ACBDBD17A5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EE66E897-6238-4A10-9778-F319095259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7158CEB-5FD2-4FA1-AD9A-10C129FECF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EE6AEA-26BC-4E23-B81D-95B7DDAC1853}"/>
              </a:ext>
            </a:extLst>
          </p:cNvPr>
          <p:cNvSpPr>
            <a:spLocks noGrp="1"/>
          </p:cNvSpPr>
          <p:nvPr>
            <p:ph type="dt" sz="half" idx="10"/>
          </p:nvPr>
        </p:nvSpPr>
        <p:spPr/>
        <p:txBody>
          <a:bodyPr/>
          <a:lstStyle/>
          <a:p>
            <a:fld id="{9AA35E2B-BA71-4A17-93CC-6FFD507357E5}" type="datetimeFigureOut">
              <a:rPr lang="en-IN" smtClean="0"/>
              <a:t>12-08-2025</a:t>
            </a:fld>
            <a:endParaRPr lang="en-IN"/>
          </a:p>
        </p:txBody>
      </p:sp>
      <p:sp>
        <p:nvSpPr>
          <p:cNvPr id="6" name="Footer Placeholder 5">
            <a:extLst>
              <a:ext uri="{FF2B5EF4-FFF2-40B4-BE49-F238E27FC236}">
                <a16:creationId xmlns:a16="http://schemas.microsoft.com/office/drawing/2014/main" id="{008E1477-4CB6-4AF4-A2E6-37014E46DB1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BE495C4-965F-4076-9E43-8092B47C3517}"/>
              </a:ext>
            </a:extLst>
          </p:cNvPr>
          <p:cNvSpPr>
            <a:spLocks noGrp="1"/>
          </p:cNvSpPr>
          <p:nvPr>
            <p:ph type="sldNum" sz="quarter" idx="12"/>
          </p:nvPr>
        </p:nvSpPr>
        <p:spPr/>
        <p:txBody>
          <a:bodyPr/>
          <a:lstStyle/>
          <a:p>
            <a:fld id="{F8D9BD54-7BE9-4F3B-8F4A-CE67E3F85104}" type="slidenum">
              <a:rPr lang="en-IN" smtClean="0"/>
              <a:t>‹#›</a:t>
            </a:fld>
            <a:endParaRPr lang="en-IN"/>
          </a:p>
        </p:txBody>
      </p:sp>
    </p:spTree>
    <p:extLst>
      <p:ext uri="{BB962C8B-B14F-4D97-AF65-F5344CB8AC3E}">
        <p14:creationId xmlns:p14="http://schemas.microsoft.com/office/powerpoint/2010/main" val="4131284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4B8BB1-37F3-4AAE-A86D-E439DE6099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7D48695-EA6F-4292-8628-01E84DEC5E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A8F4770-E352-4AA2-BDE0-C43AC8BFB0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A35E2B-BA71-4A17-93CC-6FFD507357E5}" type="datetimeFigureOut">
              <a:rPr lang="en-IN" smtClean="0"/>
              <a:t>12-08-2025</a:t>
            </a:fld>
            <a:endParaRPr lang="en-IN"/>
          </a:p>
        </p:txBody>
      </p:sp>
      <p:sp>
        <p:nvSpPr>
          <p:cNvPr id="5" name="Footer Placeholder 4">
            <a:extLst>
              <a:ext uri="{FF2B5EF4-FFF2-40B4-BE49-F238E27FC236}">
                <a16:creationId xmlns:a16="http://schemas.microsoft.com/office/drawing/2014/main" id="{CE9C78DE-CD8F-4C07-899C-3AA2EA0999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47BE1E2-B63B-4310-A86A-C53BD6FC02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D9BD54-7BE9-4F3B-8F4A-CE67E3F85104}" type="slidenum">
              <a:rPr lang="en-IN" smtClean="0"/>
              <a:t>‹#›</a:t>
            </a:fld>
            <a:endParaRPr lang="en-IN"/>
          </a:p>
        </p:txBody>
      </p:sp>
    </p:spTree>
    <p:extLst>
      <p:ext uri="{BB962C8B-B14F-4D97-AF65-F5344CB8AC3E}">
        <p14:creationId xmlns:p14="http://schemas.microsoft.com/office/powerpoint/2010/main" val="30731196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4B8BB1-37F3-4AAE-A86D-E439DE6099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7D48695-EA6F-4292-8628-01E84DEC5E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A8F4770-E352-4AA2-BDE0-C43AC8BFB0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id="{CE9C78DE-CD8F-4C07-899C-3AA2EA0999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47BE1E2-B63B-4310-A86A-C53BD6FC02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D9BD54-7BE9-4F3B-8F4A-CE67E3F85104}" type="slidenum">
              <a:rPr lang="en-IN" smtClean="0"/>
              <a:t>‹#›</a:t>
            </a:fld>
            <a:endParaRPr lang="en-IN"/>
          </a:p>
        </p:txBody>
      </p:sp>
    </p:spTree>
    <p:extLst>
      <p:ext uri="{BB962C8B-B14F-4D97-AF65-F5344CB8AC3E}">
        <p14:creationId xmlns:p14="http://schemas.microsoft.com/office/powerpoint/2010/main" val="52812653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customXml" Target="../ink/ink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customXml" Target="../ink/ink3.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customXml" Target="../ink/ink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customXml" Target="../ink/ink6.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customXml" Target="../ink/ink7.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customXml" Target="../ink/ink8.xml"/></Relationships>
</file>

<file path=ppt/slides/_rels/slide2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customXml" Target="../ink/ink9.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www.v7labs.com/blog/train-validation-test-set" TargetMode="Externa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customXml" Target="../ink/ink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5" name="Straight Connector 9">
            <a:extLst>
              <a:ext uri="{FF2B5EF4-FFF2-40B4-BE49-F238E27FC236}">
                <a16:creationId xmlns:a16="http://schemas.microsoft.com/office/drawing/2014/main" id="{911DBBF1-3229-4BD9-B3D1-B4CA571E74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843625"/>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Rectangle 11">
            <a:extLst>
              <a:ext uri="{FF2B5EF4-FFF2-40B4-BE49-F238E27FC236}">
                <a16:creationId xmlns:a16="http://schemas.microsoft.com/office/drawing/2014/main" id="{5BC87C3E-1040-4EE4-9BDB-9537F7A1B3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6" y="968282"/>
            <a:ext cx="12188824" cy="49469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C40C05-8385-48CA-92A2-DF37B0EE4230}"/>
              </a:ext>
            </a:extLst>
          </p:cNvPr>
          <p:cNvSpPr>
            <a:spLocks noGrp="1"/>
          </p:cNvSpPr>
          <p:nvPr>
            <p:ph type="ctrTitle"/>
          </p:nvPr>
        </p:nvSpPr>
        <p:spPr>
          <a:xfrm>
            <a:off x="795338" y="1566473"/>
            <a:ext cx="10601325" cy="2166723"/>
          </a:xfrm>
        </p:spPr>
        <p:txBody>
          <a:bodyPr>
            <a:normAutofit/>
          </a:bodyPr>
          <a:lstStyle/>
          <a:p>
            <a:r>
              <a:rPr lang="en-US" sz="6600" dirty="0"/>
              <a:t>CSET301 (AI-ML)</a:t>
            </a:r>
            <a:endParaRPr lang="en-IN" sz="6600" dirty="0"/>
          </a:p>
        </p:txBody>
      </p:sp>
      <p:sp>
        <p:nvSpPr>
          <p:cNvPr id="3" name="Subtitle 2">
            <a:extLst>
              <a:ext uri="{FF2B5EF4-FFF2-40B4-BE49-F238E27FC236}">
                <a16:creationId xmlns:a16="http://schemas.microsoft.com/office/drawing/2014/main" id="{D11C1709-B620-47DC-9742-B9FB880F0527}"/>
              </a:ext>
            </a:extLst>
          </p:cNvPr>
          <p:cNvSpPr>
            <a:spLocks noGrp="1"/>
          </p:cNvSpPr>
          <p:nvPr>
            <p:ph type="subTitle" idx="1"/>
          </p:nvPr>
        </p:nvSpPr>
        <p:spPr>
          <a:xfrm>
            <a:off x="795338" y="4092319"/>
            <a:ext cx="10601325" cy="1379085"/>
          </a:xfrm>
        </p:spPr>
        <p:txBody>
          <a:bodyPr>
            <a:normAutofit/>
          </a:bodyPr>
          <a:lstStyle/>
          <a:p>
            <a:r>
              <a:rPr lang="en-US" sz="3600" b="1" dirty="0"/>
              <a:t>Lecture 8: Datasets, Evaluation metrics</a:t>
            </a:r>
          </a:p>
          <a:p>
            <a:r>
              <a:rPr lang="en-US" b="1" dirty="0"/>
              <a:t>Deepika Vatsa</a:t>
            </a:r>
            <a:endParaRPr lang="en-IN" b="1" dirty="0"/>
          </a:p>
        </p:txBody>
      </p:sp>
      <p:cxnSp>
        <p:nvCxnSpPr>
          <p:cNvPr id="27" name="Straight Connector 13">
            <a:extLst>
              <a:ext uri="{FF2B5EF4-FFF2-40B4-BE49-F238E27FC236}">
                <a16:creationId xmlns:a16="http://schemas.microsoft.com/office/drawing/2014/main" id="{42CDBECE-872A-4C73-9DC1-BB4E805E2C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3894594"/>
            <a:ext cx="2743200"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15">
            <a:extLst>
              <a:ext uri="{FF2B5EF4-FFF2-40B4-BE49-F238E27FC236}">
                <a16:creationId xmlns:a16="http://schemas.microsoft.com/office/drawing/2014/main" id="{F5CD5A0B-CDD7-427C-AA42-2EECFDFA18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6028863"/>
            <a:ext cx="12188824" cy="0"/>
          </a:xfrm>
          <a:prstGeom prst="line">
            <a:avLst/>
          </a:prstGeom>
          <a:ln w="50800">
            <a:solidFill>
              <a:schemeClr val="bg1"/>
            </a:solidFill>
          </a:ln>
        </p:spPr>
        <p:style>
          <a:lnRef idx="1">
            <a:schemeClr val="accent1"/>
          </a:lnRef>
          <a:fillRef idx="0">
            <a:schemeClr val="accent1"/>
          </a:fillRef>
          <a:effectRef idx="0">
            <a:schemeClr val="accent1"/>
          </a:effectRef>
          <a:fontRef idx="minor">
            <a:schemeClr val="tx1"/>
          </a:fontRef>
        </p:style>
      </p:cxnSp>
      <p:sp>
        <p:nvSpPr>
          <p:cNvPr id="4" name="Slide Number Placeholder 3">
            <a:extLst>
              <a:ext uri="{FF2B5EF4-FFF2-40B4-BE49-F238E27FC236}">
                <a16:creationId xmlns:a16="http://schemas.microsoft.com/office/drawing/2014/main" id="{0929C46D-E4E5-4480-A82C-60FBB11ED96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D9BD54-7BE9-4F3B-8F4A-CE67E3F85104}" type="slidenum">
              <a:rPr kumimoji="0" lang="en-IN"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IN"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571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Data sets: Train, Test, Validation</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583093" y="3587491"/>
            <a:ext cx="11025809" cy="120032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a:r>
              <a:rPr lang="en-US" sz="2400" b="0" i="0" dirty="0">
                <a:solidFill>
                  <a:srgbClr val="080A13"/>
                </a:solidFill>
                <a:effectLst/>
                <a:latin typeface="Inter"/>
              </a:rPr>
              <a:t>Many hyperparameters to tune, a larger validation set </a:t>
            </a:r>
            <a:r>
              <a:rPr lang="en-US" sz="2400" dirty="0">
                <a:solidFill>
                  <a:srgbClr val="080A13"/>
                </a:solidFill>
                <a:latin typeface="Inter"/>
              </a:rPr>
              <a:t>is required to optimize the model’s </a:t>
            </a:r>
            <a:r>
              <a:rPr lang="en-US" sz="2400" b="0" i="0" dirty="0">
                <a:solidFill>
                  <a:srgbClr val="080A13"/>
                </a:solidFill>
                <a:effectLst/>
                <a:latin typeface="Inter"/>
              </a:rPr>
              <a:t>performance. </a:t>
            </a:r>
          </a:p>
          <a:p>
            <a:pPr algn="l"/>
            <a:r>
              <a:rPr lang="en-US" sz="2400" dirty="0">
                <a:solidFill>
                  <a:srgbClr val="080A13"/>
                </a:solidFill>
                <a:latin typeface="Inter"/>
              </a:rPr>
              <a:t>F</a:t>
            </a:r>
            <a:r>
              <a:rPr lang="en-US" sz="2400" b="0" i="0" dirty="0">
                <a:solidFill>
                  <a:srgbClr val="080A13"/>
                </a:solidFill>
                <a:effectLst/>
                <a:latin typeface="Inter"/>
              </a:rPr>
              <a:t>ewer or no hyperparameters, then easy to validate the model using a small set of data.</a:t>
            </a:r>
          </a:p>
        </p:txBody>
      </p:sp>
    </p:spTree>
    <p:extLst>
      <p:ext uri="{BB962C8B-B14F-4D97-AF65-F5344CB8AC3E}">
        <p14:creationId xmlns:p14="http://schemas.microsoft.com/office/powerpoint/2010/main" val="2331071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86834" y="1153572"/>
            <a:ext cx="3200400" cy="4461163"/>
          </a:xfrm>
        </p:spPr>
        <p:txBody>
          <a:bodyPr vert="horz" lIns="91440" tIns="45720" rIns="91440" bIns="45720" rtlCol="0" anchor="ctr">
            <a:normAutofit/>
          </a:bodyPr>
          <a:lstStyle/>
          <a:p>
            <a:r>
              <a:rPr lang="en-US" kern="1200">
                <a:solidFill>
                  <a:srgbClr val="FFFFFF"/>
                </a:solidFill>
                <a:latin typeface="+mj-lt"/>
                <a:ea typeface="+mj-ea"/>
                <a:cs typeface="+mj-cs"/>
              </a:rPr>
              <a:t>Evaluation metrics</a:t>
            </a:r>
          </a:p>
        </p:txBody>
      </p:sp>
      <p:sp>
        <p:nvSpPr>
          <p:cNvPr id="30" name="Arc 29">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4447308" y="591344"/>
            <a:ext cx="6906491" cy="5585619"/>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indent="-228600" eaLnBrk="1" hangingPunct="1">
              <a:lnSpc>
                <a:spcPct val="90000"/>
              </a:lnSpc>
              <a:spcAft>
                <a:spcPts val="600"/>
              </a:spcAft>
              <a:buFont typeface="Arial" panose="020B0604020202020204" pitchFamily="34" charset="0"/>
              <a:buChar char="•"/>
            </a:pPr>
            <a:r>
              <a:rPr lang="en-US" sz="3600" b="0" i="0" dirty="0">
                <a:effectLst/>
                <a:latin typeface="+mn-lt"/>
              </a:rPr>
              <a:t>Accuracy</a:t>
            </a:r>
          </a:p>
          <a:p>
            <a:pPr indent="-228600" eaLnBrk="1" hangingPunct="1">
              <a:lnSpc>
                <a:spcPct val="90000"/>
              </a:lnSpc>
              <a:spcAft>
                <a:spcPts val="600"/>
              </a:spcAft>
              <a:buFont typeface="Arial" panose="020B0604020202020204" pitchFamily="34" charset="0"/>
              <a:buChar char="•"/>
            </a:pPr>
            <a:r>
              <a:rPr lang="en-US" sz="3600" dirty="0">
                <a:latin typeface="+mn-lt"/>
              </a:rPr>
              <a:t>Confusion Matrix</a:t>
            </a:r>
          </a:p>
          <a:p>
            <a:pPr indent="-228600" eaLnBrk="1" hangingPunct="1">
              <a:lnSpc>
                <a:spcPct val="90000"/>
              </a:lnSpc>
              <a:spcAft>
                <a:spcPts val="600"/>
              </a:spcAft>
              <a:buFont typeface="Arial" panose="020B0604020202020204" pitchFamily="34" charset="0"/>
              <a:buChar char="•"/>
            </a:pPr>
            <a:r>
              <a:rPr lang="en-US" sz="3600" b="0" i="0" dirty="0">
                <a:effectLst/>
                <a:latin typeface="+mn-lt"/>
              </a:rPr>
              <a:t>Precision</a:t>
            </a:r>
          </a:p>
          <a:p>
            <a:pPr indent="-228600" eaLnBrk="1" hangingPunct="1">
              <a:lnSpc>
                <a:spcPct val="90000"/>
              </a:lnSpc>
              <a:spcAft>
                <a:spcPts val="600"/>
              </a:spcAft>
              <a:buFont typeface="Arial" panose="020B0604020202020204" pitchFamily="34" charset="0"/>
              <a:buChar char="•"/>
            </a:pPr>
            <a:r>
              <a:rPr lang="en-US" sz="3600" dirty="0">
                <a:latin typeface="+mn-lt"/>
              </a:rPr>
              <a:t>Recall</a:t>
            </a:r>
          </a:p>
          <a:p>
            <a:pPr indent="-228600" eaLnBrk="1" hangingPunct="1">
              <a:lnSpc>
                <a:spcPct val="90000"/>
              </a:lnSpc>
              <a:spcAft>
                <a:spcPts val="600"/>
              </a:spcAft>
              <a:buFont typeface="Arial" panose="020B0604020202020204" pitchFamily="34" charset="0"/>
              <a:buChar char="•"/>
            </a:pPr>
            <a:r>
              <a:rPr lang="en-US" sz="3600" b="0" i="0" dirty="0">
                <a:effectLst/>
                <a:latin typeface="+mn-lt"/>
              </a:rPr>
              <a:t>F1-score</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Tree>
    <p:extLst>
      <p:ext uri="{BB962C8B-B14F-4D97-AF65-F5344CB8AC3E}">
        <p14:creationId xmlns:p14="http://schemas.microsoft.com/office/powerpoint/2010/main" val="1480465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Evaluation metrics</a:t>
            </a:r>
            <a:endParaRPr lang="en-US" sz="4000" kern="1200" dirty="0">
              <a:solidFill>
                <a:srgbClr val="FFFFFF"/>
              </a:solidFill>
              <a:latin typeface="+mj-lt"/>
              <a:ea typeface="+mj-ea"/>
              <a:cs typeface="+mj-cs"/>
            </a:endParaRP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583093" y="2110164"/>
            <a:ext cx="11025809" cy="415498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a:r>
              <a:rPr lang="en-US" sz="2400" b="1" i="0" dirty="0">
                <a:solidFill>
                  <a:srgbClr val="080A13"/>
                </a:solidFill>
                <a:effectLst/>
                <a:latin typeface="Inter"/>
              </a:rPr>
              <a:t>True Positive</a:t>
            </a:r>
            <a:r>
              <a:rPr lang="en-US" sz="2400" b="0" i="0" dirty="0">
                <a:solidFill>
                  <a:srgbClr val="080A13"/>
                </a:solidFill>
                <a:effectLst/>
                <a:latin typeface="Inter"/>
              </a:rPr>
              <a:t>: Actual class is positive and predicted class is positive</a:t>
            </a:r>
          </a:p>
          <a:p>
            <a:pPr algn="l"/>
            <a:endParaRPr lang="en-US" sz="2400" dirty="0">
              <a:solidFill>
                <a:srgbClr val="080A13"/>
              </a:solidFill>
              <a:latin typeface="Inter"/>
            </a:endParaRPr>
          </a:p>
          <a:p>
            <a:pPr algn="l"/>
            <a:endParaRPr lang="en-US" sz="2400" b="0" i="0" dirty="0">
              <a:solidFill>
                <a:srgbClr val="080A13"/>
              </a:solidFill>
              <a:effectLst/>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r>
              <a:rPr lang="en-US" sz="2400" b="1" i="0" dirty="0">
                <a:solidFill>
                  <a:srgbClr val="080A13"/>
                </a:solidFill>
                <a:effectLst/>
                <a:latin typeface="Inter"/>
              </a:rPr>
              <a:t>False Positive</a:t>
            </a:r>
            <a:r>
              <a:rPr lang="en-US" sz="2400" b="0" i="0" dirty="0">
                <a:solidFill>
                  <a:srgbClr val="080A13"/>
                </a:solidFill>
                <a:effectLst/>
                <a:latin typeface="Inter"/>
              </a:rPr>
              <a:t>: Actual class is negative but the predicted class is positive.</a:t>
            </a:r>
          </a:p>
        </p:txBody>
      </p:sp>
      <p:pic>
        <p:nvPicPr>
          <p:cNvPr id="4" name="Picture 3">
            <a:extLst>
              <a:ext uri="{FF2B5EF4-FFF2-40B4-BE49-F238E27FC236}">
                <a16:creationId xmlns:a16="http://schemas.microsoft.com/office/drawing/2014/main" id="{C2492281-1DE9-48EF-BCDA-4B7D614C6E81}"/>
              </a:ext>
            </a:extLst>
          </p:cNvPr>
          <p:cNvPicPr>
            <a:picLocks noChangeAspect="1"/>
          </p:cNvPicPr>
          <p:nvPr/>
        </p:nvPicPr>
        <p:blipFill rotWithShape="1">
          <a:blip r:embed="rId3"/>
          <a:srcRect l="25451" t="34965" r="50000" b="22172"/>
          <a:stretch/>
        </p:blipFill>
        <p:spPr>
          <a:xfrm>
            <a:off x="1152747" y="2593282"/>
            <a:ext cx="2993036" cy="2938072"/>
          </a:xfrm>
          <a:prstGeom prst="rect">
            <a:avLst/>
          </a:prstGeom>
        </p:spPr>
      </p:pic>
      <p:pic>
        <p:nvPicPr>
          <p:cNvPr id="8" name="Picture 7">
            <a:extLst>
              <a:ext uri="{FF2B5EF4-FFF2-40B4-BE49-F238E27FC236}">
                <a16:creationId xmlns:a16="http://schemas.microsoft.com/office/drawing/2014/main" id="{981A1CB1-4930-4236-89B1-25A154B2C975}"/>
              </a:ext>
            </a:extLst>
          </p:cNvPr>
          <p:cNvPicPr>
            <a:picLocks noChangeAspect="1"/>
          </p:cNvPicPr>
          <p:nvPr/>
        </p:nvPicPr>
        <p:blipFill rotWithShape="1">
          <a:blip r:embed="rId4"/>
          <a:srcRect l="23607" t="24124" r="47500" b="33014"/>
          <a:stretch/>
        </p:blipFill>
        <p:spPr>
          <a:xfrm>
            <a:off x="6452420" y="2593282"/>
            <a:ext cx="3522689" cy="2938072"/>
          </a:xfrm>
          <a:prstGeom prst="rect">
            <a:avLst/>
          </a:prstGeom>
        </p:spPr>
      </p:pic>
      <mc:AlternateContent xmlns:mc="http://schemas.openxmlformats.org/markup-compatibility/2006">
        <mc:Choice xmlns:p14="http://schemas.microsoft.com/office/powerpoint/2010/main" Requires="p14">
          <p:contentPart p14:bwMode="auto" r:id="rId5">
            <p14:nvContentPartPr>
              <p14:cNvPr id="3" name="Ink 2">
                <a:extLst>
                  <a:ext uri="{FF2B5EF4-FFF2-40B4-BE49-F238E27FC236}">
                    <a16:creationId xmlns:a16="http://schemas.microsoft.com/office/drawing/2014/main" id="{D36B3FC3-0954-1470-103E-023FEC5DE410}"/>
                  </a:ext>
                </a:extLst>
              </p14:cNvPr>
              <p14:cNvContentPartPr/>
              <p14:nvPr/>
            </p14:nvContentPartPr>
            <p14:xfrm>
              <a:off x="385560" y="1623240"/>
              <a:ext cx="11166120" cy="4755960"/>
            </p14:xfrm>
          </p:contentPart>
        </mc:Choice>
        <mc:Fallback>
          <p:pic>
            <p:nvPicPr>
              <p:cNvPr id="3" name="Ink 2">
                <a:extLst>
                  <a:ext uri="{FF2B5EF4-FFF2-40B4-BE49-F238E27FC236}">
                    <a16:creationId xmlns:a16="http://schemas.microsoft.com/office/drawing/2014/main" id="{D36B3FC3-0954-1470-103E-023FEC5DE410}"/>
                  </a:ext>
                </a:extLst>
              </p:cNvPr>
              <p:cNvPicPr/>
              <p:nvPr/>
            </p:nvPicPr>
            <p:blipFill>
              <a:blip r:embed="rId6"/>
              <a:stretch>
                <a:fillRect/>
              </a:stretch>
            </p:blipFill>
            <p:spPr>
              <a:xfrm>
                <a:off x="376200" y="1613880"/>
                <a:ext cx="11184840" cy="4774680"/>
              </a:xfrm>
              <a:prstGeom prst="rect">
                <a:avLst/>
              </a:prstGeom>
            </p:spPr>
          </p:pic>
        </mc:Fallback>
      </mc:AlternateContent>
    </p:spTree>
    <p:extLst>
      <p:ext uri="{BB962C8B-B14F-4D97-AF65-F5344CB8AC3E}">
        <p14:creationId xmlns:p14="http://schemas.microsoft.com/office/powerpoint/2010/main" val="11583374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Evaluation metrics</a:t>
            </a:r>
            <a:endParaRPr lang="en-US" sz="4000" kern="1200" dirty="0">
              <a:solidFill>
                <a:srgbClr val="FFFFFF"/>
              </a:solidFill>
              <a:latin typeface="+mj-lt"/>
              <a:ea typeface="+mj-ea"/>
              <a:cs typeface="+mj-cs"/>
            </a:endParaRP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583093" y="2110164"/>
            <a:ext cx="11025809" cy="415498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l"/>
            <a:r>
              <a:rPr lang="en-US" sz="2400" b="1" i="0" dirty="0">
                <a:solidFill>
                  <a:srgbClr val="080A13"/>
                </a:solidFill>
                <a:effectLst/>
                <a:latin typeface="Inter"/>
              </a:rPr>
              <a:t>True </a:t>
            </a:r>
            <a:r>
              <a:rPr lang="en-US" sz="2400" b="1" dirty="0">
                <a:solidFill>
                  <a:srgbClr val="080A13"/>
                </a:solidFill>
                <a:latin typeface="Inter"/>
              </a:rPr>
              <a:t>Negative</a:t>
            </a:r>
            <a:r>
              <a:rPr lang="en-US" sz="2400" b="0" i="0" dirty="0">
                <a:solidFill>
                  <a:srgbClr val="080A13"/>
                </a:solidFill>
                <a:effectLst/>
                <a:latin typeface="Inter"/>
              </a:rPr>
              <a:t>: Actual class is negative and predicted class is </a:t>
            </a:r>
            <a:r>
              <a:rPr lang="en-US" sz="2400" dirty="0">
                <a:solidFill>
                  <a:srgbClr val="080A13"/>
                </a:solidFill>
                <a:latin typeface="Inter"/>
              </a:rPr>
              <a:t>negative</a:t>
            </a:r>
            <a:endParaRPr lang="en-US" sz="2400" b="0" i="0" dirty="0">
              <a:solidFill>
                <a:srgbClr val="080A13"/>
              </a:solidFill>
              <a:effectLst/>
              <a:latin typeface="Inter"/>
            </a:endParaRPr>
          </a:p>
          <a:p>
            <a:pPr algn="l"/>
            <a:endParaRPr lang="en-US" sz="2400" dirty="0">
              <a:solidFill>
                <a:srgbClr val="080A13"/>
              </a:solidFill>
              <a:latin typeface="Inter"/>
            </a:endParaRPr>
          </a:p>
          <a:p>
            <a:pPr algn="l"/>
            <a:endParaRPr lang="en-US" sz="2400" b="0" i="0" dirty="0">
              <a:solidFill>
                <a:srgbClr val="080A13"/>
              </a:solidFill>
              <a:effectLst/>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endParaRPr lang="en-US" sz="2400" dirty="0">
              <a:solidFill>
                <a:srgbClr val="080A13"/>
              </a:solidFill>
              <a:latin typeface="Inter"/>
            </a:endParaRPr>
          </a:p>
          <a:p>
            <a:pPr algn="l"/>
            <a:r>
              <a:rPr lang="en-US" sz="2400" b="1" i="0" dirty="0">
                <a:solidFill>
                  <a:srgbClr val="080A13"/>
                </a:solidFill>
                <a:effectLst/>
                <a:latin typeface="Inter"/>
              </a:rPr>
              <a:t>False </a:t>
            </a:r>
            <a:r>
              <a:rPr lang="en-US" sz="2400" b="1" dirty="0">
                <a:solidFill>
                  <a:srgbClr val="080A13"/>
                </a:solidFill>
                <a:latin typeface="Inter"/>
              </a:rPr>
              <a:t>Negative</a:t>
            </a:r>
            <a:r>
              <a:rPr lang="en-US" sz="2400" b="0" i="0" dirty="0">
                <a:solidFill>
                  <a:srgbClr val="080A13"/>
                </a:solidFill>
                <a:effectLst/>
                <a:latin typeface="Inter"/>
              </a:rPr>
              <a:t>: Actual class is </a:t>
            </a:r>
            <a:r>
              <a:rPr lang="en-US" sz="2400" dirty="0">
                <a:solidFill>
                  <a:srgbClr val="080A13"/>
                </a:solidFill>
                <a:latin typeface="Inter"/>
              </a:rPr>
              <a:t>positive</a:t>
            </a:r>
            <a:r>
              <a:rPr lang="en-US" sz="2400" b="0" i="0" dirty="0">
                <a:solidFill>
                  <a:srgbClr val="080A13"/>
                </a:solidFill>
                <a:effectLst/>
                <a:latin typeface="Inter"/>
              </a:rPr>
              <a:t> but the predicted class is </a:t>
            </a:r>
            <a:r>
              <a:rPr lang="en-US" sz="2400" dirty="0">
                <a:solidFill>
                  <a:srgbClr val="080A13"/>
                </a:solidFill>
                <a:latin typeface="Inter"/>
              </a:rPr>
              <a:t>negative</a:t>
            </a:r>
            <a:endParaRPr lang="en-US" sz="2400" b="0" i="0" dirty="0">
              <a:solidFill>
                <a:srgbClr val="080A13"/>
              </a:solidFill>
              <a:effectLst/>
              <a:latin typeface="Inter"/>
            </a:endParaRPr>
          </a:p>
        </p:txBody>
      </p:sp>
      <p:pic>
        <p:nvPicPr>
          <p:cNvPr id="7" name="Picture 6">
            <a:extLst>
              <a:ext uri="{FF2B5EF4-FFF2-40B4-BE49-F238E27FC236}">
                <a16:creationId xmlns:a16="http://schemas.microsoft.com/office/drawing/2014/main" id="{32525B0C-5A35-4C39-A704-11B781F49D12}"/>
              </a:ext>
            </a:extLst>
          </p:cNvPr>
          <p:cNvPicPr>
            <a:picLocks noChangeAspect="1"/>
          </p:cNvPicPr>
          <p:nvPr/>
        </p:nvPicPr>
        <p:blipFill rotWithShape="1">
          <a:blip r:embed="rId3"/>
          <a:srcRect l="23115" t="26561" r="47623" b="29388"/>
          <a:stretch/>
        </p:blipFill>
        <p:spPr>
          <a:xfrm>
            <a:off x="1439055" y="2677918"/>
            <a:ext cx="3567659" cy="3019475"/>
          </a:xfrm>
          <a:prstGeom prst="rect">
            <a:avLst/>
          </a:prstGeom>
        </p:spPr>
      </p:pic>
      <p:pic>
        <p:nvPicPr>
          <p:cNvPr id="10" name="Picture 9">
            <a:extLst>
              <a:ext uri="{FF2B5EF4-FFF2-40B4-BE49-F238E27FC236}">
                <a16:creationId xmlns:a16="http://schemas.microsoft.com/office/drawing/2014/main" id="{757C4DD2-DD6F-4770-B106-AE1DDBA390D1}"/>
              </a:ext>
            </a:extLst>
          </p:cNvPr>
          <p:cNvPicPr>
            <a:picLocks noChangeAspect="1"/>
          </p:cNvPicPr>
          <p:nvPr/>
        </p:nvPicPr>
        <p:blipFill rotWithShape="1">
          <a:blip r:embed="rId4"/>
          <a:srcRect l="24098" t="20505" r="50000" b="37699"/>
          <a:stretch/>
        </p:blipFill>
        <p:spPr>
          <a:xfrm>
            <a:off x="6601293" y="2755175"/>
            <a:ext cx="3157928" cy="2864959"/>
          </a:xfrm>
          <a:prstGeom prst="rect">
            <a:avLst/>
          </a:prstGeom>
        </p:spPr>
      </p:pic>
      <mc:AlternateContent xmlns:mc="http://schemas.openxmlformats.org/markup-compatibility/2006">
        <mc:Choice xmlns:p14="http://schemas.microsoft.com/office/powerpoint/2010/main" Requires="p14">
          <p:contentPart p14:bwMode="auto" r:id="rId5">
            <p14:nvContentPartPr>
              <p14:cNvPr id="3" name="Ink 2">
                <a:extLst>
                  <a:ext uri="{FF2B5EF4-FFF2-40B4-BE49-F238E27FC236}">
                    <a16:creationId xmlns:a16="http://schemas.microsoft.com/office/drawing/2014/main" id="{C2563291-CFEA-B2B1-B85B-7572D33EB423}"/>
                  </a:ext>
                </a:extLst>
              </p14:cNvPr>
              <p14:cNvContentPartPr/>
              <p14:nvPr/>
            </p14:nvContentPartPr>
            <p14:xfrm>
              <a:off x="616320" y="2439000"/>
              <a:ext cx="11117520" cy="3906720"/>
            </p14:xfrm>
          </p:contentPart>
        </mc:Choice>
        <mc:Fallback>
          <p:pic>
            <p:nvPicPr>
              <p:cNvPr id="3" name="Ink 2">
                <a:extLst>
                  <a:ext uri="{FF2B5EF4-FFF2-40B4-BE49-F238E27FC236}">
                    <a16:creationId xmlns:a16="http://schemas.microsoft.com/office/drawing/2014/main" id="{C2563291-CFEA-B2B1-B85B-7572D33EB423}"/>
                  </a:ext>
                </a:extLst>
              </p:cNvPr>
              <p:cNvPicPr/>
              <p:nvPr/>
            </p:nvPicPr>
            <p:blipFill>
              <a:blip r:embed="rId6"/>
              <a:stretch>
                <a:fillRect/>
              </a:stretch>
            </p:blipFill>
            <p:spPr>
              <a:xfrm>
                <a:off x="606960" y="2429640"/>
                <a:ext cx="11136240" cy="3925440"/>
              </a:xfrm>
              <a:prstGeom prst="rect">
                <a:avLst/>
              </a:prstGeom>
            </p:spPr>
          </p:pic>
        </mc:Fallback>
      </mc:AlternateContent>
    </p:spTree>
    <p:extLst>
      <p:ext uri="{BB962C8B-B14F-4D97-AF65-F5344CB8AC3E}">
        <p14:creationId xmlns:p14="http://schemas.microsoft.com/office/powerpoint/2010/main" val="4241736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400" kern="1200" dirty="0">
                <a:solidFill>
                  <a:schemeClr val="tx1"/>
                </a:solidFill>
                <a:latin typeface="+mj-lt"/>
                <a:ea typeface="+mj-ea"/>
                <a:cs typeface="+mj-cs"/>
              </a:rPr>
              <a:t>Confusion matrix</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630936" y="2807208"/>
            <a:ext cx="3429000" cy="3410712"/>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spcAft>
                <a:spcPts val="600"/>
              </a:spcAft>
            </a:pPr>
            <a:r>
              <a:rPr lang="en-US" sz="2800" b="0" i="0" dirty="0">
                <a:effectLst/>
                <a:latin typeface="+mn-lt"/>
              </a:rPr>
              <a:t>Performance evaluation matrix</a:t>
            </a:r>
          </a:p>
        </p:txBody>
      </p:sp>
      <p:pic>
        <p:nvPicPr>
          <p:cNvPr id="4" name="Picture 3">
            <a:extLst>
              <a:ext uri="{FF2B5EF4-FFF2-40B4-BE49-F238E27FC236}">
                <a16:creationId xmlns:a16="http://schemas.microsoft.com/office/drawing/2014/main" id="{8F6FB50B-7C53-4AAB-B011-52D25C4F1DF2}"/>
              </a:ext>
            </a:extLst>
          </p:cNvPr>
          <p:cNvPicPr>
            <a:picLocks noChangeAspect="1"/>
          </p:cNvPicPr>
          <p:nvPr/>
        </p:nvPicPr>
        <p:blipFill rotWithShape="1">
          <a:blip r:embed="rId3"/>
          <a:srcRect l="28893" t="36520" r="50000" b="28514"/>
          <a:stretch/>
        </p:blipFill>
        <p:spPr>
          <a:xfrm>
            <a:off x="5621245" y="1825625"/>
            <a:ext cx="4627656" cy="4312243"/>
          </a:xfrm>
          <a:prstGeom prst="rect">
            <a:avLst/>
          </a:prstGeom>
        </p:spPr>
      </p:pic>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AB8EB2F5-BF86-9B1F-2023-DA7F4EC00861}"/>
                  </a:ext>
                </a:extLst>
              </p14:cNvPr>
              <p14:cNvContentPartPr/>
              <p14:nvPr/>
            </p14:nvContentPartPr>
            <p14:xfrm>
              <a:off x="4140720" y="150480"/>
              <a:ext cx="8382960" cy="5407920"/>
            </p14:xfrm>
          </p:contentPart>
        </mc:Choice>
        <mc:Fallback>
          <p:pic>
            <p:nvPicPr>
              <p:cNvPr id="3" name="Ink 2">
                <a:extLst>
                  <a:ext uri="{FF2B5EF4-FFF2-40B4-BE49-F238E27FC236}">
                    <a16:creationId xmlns:a16="http://schemas.microsoft.com/office/drawing/2014/main" id="{AB8EB2F5-BF86-9B1F-2023-DA7F4EC00861}"/>
                  </a:ext>
                </a:extLst>
              </p:cNvPr>
              <p:cNvPicPr/>
              <p:nvPr/>
            </p:nvPicPr>
            <p:blipFill>
              <a:blip r:embed="rId5"/>
              <a:stretch>
                <a:fillRect/>
              </a:stretch>
            </p:blipFill>
            <p:spPr>
              <a:xfrm>
                <a:off x="4131360" y="141120"/>
                <a:ext cx="8401680" cy="5426640"/>
              </a:xfrm>
              <a:prstGeom prst="rect">
                <a:avLst/>
              </a:prstGeom>
            </p:spPr>
          </p:pic>
        </mc:Fallback>
      </mc:AlternateContent>
    </p:spTree>
    <p:extLst>
      <p:ext uri="{BB962C8B-B14F-4D97-AF65-F5344CB8AC3E}">
        <p14:creationId xmlns:p14="http://schemas.microsoft.com/office/powerpoint/2010/main" val="7369652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400" kern="1200" dirty="0">
                <a:solidFill>
                  <a:schemeClr val="tx1"/>
                </a:solidFill>
                <a:latin typeface="+mj-lt"/>
                <a:ea typeface="+mj-ea"/>
                <a:cs typeface="+mj-cs"/>
              </a:rPr>
              <a:t>Accuracy</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630936" y="2807208"/>
            <a:ext cx="5785104" cy="3410712"/>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spcAft>
                <a:spcPts val="600"/>
              </a:spcAft>
            </a:pPr>
            <a:r>
              <a:rPr lang="en-US" sz="2400" dirty="0">
                <a:solidFill>
                  <a:srgbClr val="292929"/>
                </a:solidFill>
                <a:latin typeface="+mj-lt"/>
              </a:rPr>
              <a:t>T</a:t>
            </a:r>
            <a:r>
              <a:rPr lang="en-US" sz="2400" b="0" i="0" dirty="0">
                <a:solidFill>
                  <a:srgbClr val="292929"/>
                </a:solidFill>
                <a:effectLst/>
                <a:latin typeface="+mj-lt"/>
              </a:rPr>
              <a:t>he number of correctly classified data instances over the total number of data instances.</a:t>
            </a:r>
          </a:p>
          <a:p>
            <a:pPr eaLnBrk="1" hangingPunct="1">
              <a:lnSpc>
                <a:spcPct val="90000"/>
              </a:lnSpc>
              <a:spcAft>
                <a:spcPts val="600"/>
              </a:spcAft>
            </a:pPr>
            <a:endParaRPr lang="en-US" sz="2400" dirty="0">
              <a:solidFill>
                <a:srgbClr val="292929"/>
              </a:solidFill>
              <a:latin typeface="+mj-lt"/>
            </a:endParaRPr>
          </a:p>
          <a:p>
            <a:pPr eaLnBrk="1" hangingPunct="1">
              <a:lnSpc>
                <a:spcPct val="90000"/>
              </a:lnSpc>
              <a:spcAft>
                <a:spcPts val="600"/>
              </a:spcAft>
            </a:pPr>
            <a:r>
              <a:rPr lang="en-US" sz="2400" dirty="0">
                <a:latin typeface="+mj-lt"/>
              </a:rPr>
              <a:t>N</a:t>
            </a:r>
            <a:r>
              <a:rPr lang="en-US" sz="2400" b="0" i="0" dirty="0">
                <a:effectLst/>
                <a:latin typeface="+mj-lt"/>
              </a:rPr>
              <a:t>ot a good measure if the dataset is not balanced (both negative and positive classes have different number of data instances)</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pic>
        <p:nvPicPr>
          <p:cNvPr id="7" name="Picture 6">
            <a:extLst>
              <a:ext uri="{FF2B5EF4-FFF2-40B4-BE49-F238E27FC236}">
                <a16:creationId xmlns:a16="http://schemas.microsoft.com/office/drawing/2014/main" id="{57C03E08-B416-46E6-830E-848BC9FDF838}"/>
              </a:ext>
            </a:extLst>
          </p:cNvPr>
          <p:cNvPicPr>
            <a:picLocks noChangeAspect="1"/>
          </p:cNvPicPr>
          <p:nvPr/>
        </p:nvPicPr>
        <p:blipFill rotWithShape="1">
          <a:blip r:embed="rId3"/>
          <a:srcRect l="10696" t="55084" r="33300" b="23266"/>
          <a:stretch/>
        </p:blipFill>
        <p:spPr>
          <a:xfrm>
            <a:off x="4690872" y="1042654"/>
            <a:ext cx="6827922" cy="1484027"/>
          </a:xfrm>
          <a:prstGeom prst="rect">
            <a:avLst/>
          </a:prstGeom>
        </p:spPr>
      </p:pic>
    </p:spTree>
    <p:extLst>
      <p:ext uri="{BB962C8B-B14F-4D97-AF65-F5344CB8AC3E}">
        <p14:creationId xmlns:p14="http://schemas.microsoft.com/office/powerpoint/2010/main" val="30878915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30936" y="639520"/>
            <a:ext cx="8249828" cy="897789"/>
          </a:xfrm>
        </p:spPr>
        <p:txBody>
          <a:bodyPr vert="horz" lIns="91440" tIns="45720" rIns="91440" bIns="45720" rtlCol="0" anchor="b">
            <a:normAutofit/>
          </a:bodyPr>
          <a:lstStyle/>
          <a:p>
            <a:r>
              <a:rPr lang="en-US" sz="5400" kern="1200" dirty="0">
                <a:solidFill>
                  <a:schemeClr val="tx1"/>
                </a:solidFill>
                <a:latin typeface="+mj-lt"/>
                <a:ea typeface="+mj-ea"/>
                <a:cs typeface="+mj-cs"/>
              </a:rPr>
              <a:t>Why accuracy is misleading?</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630935" y="2022766"/>
            <a:ext cx="11186991" cy="4692258"/>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fontScale="85000" lnSpcReduction="20000"/>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spcAft>
                <a:spcPts val="600"/>
              </a:spcAft>
            </a:pPr>
            <a:r>
              <a:rPr lang="en-US" sz="2400" b="1" dirty="0">
                <a:solidFill>
                  <a:srgbClr val="292929"/>
                </a:solidFill>
                <a:latin typeface="+mj-lt"/>
              </a:rPr>
              <a:t>Example: Fraud Detection</a:t>
            </a:r>
          </a:p>
          <a:p>
            <a:pPr eaLnBrk="1" hangingPunct="1">
              <a:lnSpc>
                <a:spcPct val="90000"/>
              </a:lnSpc>
              <a:spcAft>
                <a:spcPts val="600"/>
              </a:spcAft>
            </a:pPr>
            <a:endParaRPr lang="en-US" sz="2400" dirty="0">
              <a:solidFill>
                <a:srgbClr val="292929"/>
              </a:solidFill>
              <a:latin typeface="+mj-lt"/>
            </a:endParaRPr>
          </a:p>
          <a:p>
            <a:pPr eaLnBrk="1" hangingPunct="1">
              <a:lnSpc>
                <a:spcPct val="90000"/>
              </a:lnSpc>
              <a:spcAft>
                <a:spcPts val="600"/>
              </a:spcAft>
            </a:pPr>
            <a:r>
              <a:rPr lang="en-US" sz="2400" dirty="0">
                <a:solidFill>
                  <a:srgbClr val="292929"/>
                </a:solidFill>
                <a:latin typeface="+mj-lt"/>
              </a:rPr>
              <a:t>Consider a credit card fraud detection dataset where 99% transactions are legitimate (majority class) and only 1% are fraudulent (minority class).</a:t>
            </a:r>
          </a:p>
          <a:p>
            <a:pPr eaLnBrk="1" hangingPunct="1">
              <a:lnSpc>
                <a:spcPct val="90000"/>
              </a:lnSpc>
              <a:spcAft>
                <a:spcPts val="600"/>
              </a:spcAft>
            </a:pPr>
            <a:endParaRPr lang="en-US" sz="2400" dirty="0">
              <a:solidFill>
                <a:srgbClr val="292929"/>
              </a:solidFill>
              <a:latin typeface="+mj-lt"/>
            </a:endParaRPr>
          </a:p>
          <a:p>
            <a:pPr eaLnBrk="1" hangingPunct="1">
              <a:lnSpc>
                <a:spcPct val="90000"/>
              </a:lnSpc>
              <a:spcAft>
                <a:spcPts val="600"/>
              </a:spcAft>
            </a:pPr>
            <a:r>
              <a:rPr lang="en-US" sz="2400" b="1" dirty="0">
                <a:solidFill>
                  <a:srgbClr val="292929"/>
                </a:solidFill>
                <a:latin typeface="+mj-lt"/>
              </a:rPr>
              <a:t>Scenario:</a:t>
            </a:r>
            <a:r>
              <a:rPr lang="en-US" sz="2400" dirty="0">
                <a:solidFill>
                  <a:srgbClr val="292929"/>
                </a:solidFill>
                <a:latin typeface="+mj-lt"/>
              </a:rPr>
              <a:t> A ML model is developed to identify fraudulent transactions.</a:t>
            </a:r>
          </a:p>
          <a:p>
            <a:pPr eaLnBrk="1" hangingPunct="1">
              <a:lnSpc>
                <a:spcPct val="90000"/>
              </a:lnSpc>
              <a:spcAft>
                <a:spcPts val="600"/>
              </a:spcAft>
            </a:pPr>
            <a:r>
              <a:rPr lang="en-US" sz="2400" b="1" dirty="0">
                <a:solidFill>
                  <a:srgbClr val="292929"/>
                </a:solidFill>
                <a:latin typeface="+mj-lt"/>
              </a:rPr>
              <a:t>Problem:</a:t>
            </a:r>
            <a:r>
              <a:rPr lang="en-US" sz="2400" dirty="0">
                <a:solidFill>
                  <a:srgbClr val="292929"/>
                </a:solidFill>
                <a:latin typeface="+mj-lt"/>
              </a:rPr>
              <a:t> If the model predicts "legitimate" for every single transaction, accuracy: 99%. </a:t>
            </a:r>
          </a:p>
          <a:p>
            <a:pPr eaLnBrk="1" hangingPunct="1">
              <a:lnSpc>
                <a:spcPct val="90000"/>
              </a:lnSpc>
              <a:spcAft>
                <a:spcPts val="600"/>
              </a:spcAft>
            </a:pPr>
            <a:endParaRPr lang="en-US" sz="2400" dirty="0">
              <a:solidFill>
                <a:srgbClr val="292929"/>
              </a:solidFill>
              <a:latin typeface="+mj-lt"/>
            </a:endParaRPr>
          </a:p>
          <a:p>
            <a:pPr eaLnBrk="1" hangingPunct="1">
              <a:lnSpc>
                <a:spcPct val="90000"/>
              </a:lnSpc>
              <a:spcAft>
                <a:spcPts val="600"/>
              </a:spcAft>
            </a:pPr>
            <a:r>
              <a:rPr lang="en-US" sz="2400" dirty="0">
                <a:solidFill>
                  <a:srgbClr val="292929"/>
                </a:solidFill>
                <a:latin typeface="+mj-lt"/>
              </a:rPr>
              <a:t>This high accuracy suggests excellent performance, but the model is completely useless for its intended purpose – identifying fraud. It fails to detect any of the crucial minority class instances.</a:t>
            </a:r>
          </a:p>
          <a:p>
            <a:pPr eaLnBrk="1" hangingPunct="1">
              <a:lnSpc>
                <a:spcPct val="90000"/>
              </a:lnSpc>
              <a:spcAft>
                <a:spcPts val="600"/>
              </a:spcAft>
            </a:pPr>
            <a:endParaRPr lang="en-US" sz="2400" dirty="0">
              <a:solidFill>
                <a:srgbClr val="292929"/>
              </a:solidFill>
              <a:latin typeface="+mj-lt"/>
            </a:endParaRPr>
          </a:p>
          <a:p>
            <a:pPr eaLnBrk="1" hangingPunct="1">
              <a:lnSpc>
                <a:spcPct val="90000"/>
              </a:lnSpc>
              <a:spcAft>
                <a:spcPts val="600"/>
              </a:spcAft>
            </a:pPr>
            <a:r>
              <a:rPr lang="en-US" sz="2400" b="1" dirty="0">
                <a:solidFill>
                  <a:srgbClr val="292929"/>
                </a:solidFill>
                <a:latin typeface="+mj-lt"/>
              </a:rPr>
              <a:t>Why Accuracy Fails:</a:t>
            </a:r>
            <a:r>
              <a:rPr lang="en-US" sz="2400" dirty="0">
                <a:solidFill>
                  <a:srgbClr val="292929"/>
                </a:solidFill>
                <a:latin typeface="+mj-lt"/>
              </a:rPr>
              <a:t> Accuracy is calculated as (True Positives + True Negatives) / Total Instances. In this case, the large number of true negatives (correctly classified legitimate transactions) dominates the calculation, masking the complete failure to identify true positives (fraudulent transactions).</a:t>
            </a:r>
          </a:p>
          <a:p>
            <a:pPr eaLnBrk="1" hangingPunct="1">
              <a:lnSpc>
                <a:spcPct val="90000"/>
              </a:lnSpc>
              <a:spcAft>
                <a:spcPts val="600"/>
              </a:spcAft>
            </a:pPr>
            <a:endParaRPr lang="en-US" sz="2400" dirty="0">
              <a:solidFill>
                <a:srgbClr val="292929"/>
              </a:solidFill>
              <a:latin typeface="+mj-lt"/>
            </a:endParaRPr>
          </a:p>
          <a:p>
            <a:pPr eaLnBrk="1" hangingPunct="1">
              <a:lnSpc>
                <a:spcPct val="90000"/>
              </a:lnSpc>
              <a:spcAft>
                <a:spcPts val="600"/>
              </a:spcAft>
            </a:pPr>
            <a:r>
              <a:rPr lang="en-US" sz="2400" b="1" dirty="0">
                <a:solidFill>
                  <a:srgbClr val="292929"/>
                </a:solidFill>
                <a:latin typeface="+mj-lt"/>
              </a:rPr>
              <a:t>Conclusion:</a:t>
            </a:r>
            <a:r>
              <a:rPr lang="en-US" sz="2400" dirty="0">
                <a:solidFill>
                  <a:srgbClr val="292929"/>
                </a:solidFill>
                <a:latin typeface="+mj-lt"/>
              </a:rPr>
              <a:t> In such imbalanced scenarios, alternative metrics like Precision, Recall, F1-score, or Area Under the Receiver Operating Characteristic (ROC AUC) curve are more appropriate.</a:t>
            </a:r>
            <a:endParaRPr lang="en-US" sz="2400" b="0" i="0" dirty="0">
              <a:effectLst/>
              <a:latin typeface="+mj-lt"/>
            </a:endParaRP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7CD2B690-4D4B-AFB2-F23B-180148FC7499}"/>
                  </a:ext>
                </a:extLst>
              </p14:cNvPr>
              <p14:cNvContentPartPr/>
              <p14:nvPr/>
            </p14:nvContentPartPr>
            <p14:xfrm>
              <a:off x="940320" y="141480"/>
              <a:ext cx="11024280" cy="6428880"/>
            </p14:xfrm>
          </p:contentPart>
        </mc:Choice>
        <mc:Fallback>
          <p:pic>
            <p:nvPicPr>
              <p:cNvPr id="3" name="Ink 2">
                <a:extLst>
                  <a:ext uri="{FF2B5EF4-FFF2-40B4-BE49-F238E27FC236}">
                    <a16:creationId xmlns:a16="http://schemas.microsoft.com/office/drawing/2014/main" id="{7CD2B690-4D4B-AFB2-F23B-180148FC7499}"/>
                  </a:ext>
                </a:extLst>
              </p:cNvPr>
              <p:cNvPicPr/>
              <p:nvPr/>
            </p:nvPicPr>
            <p:blipFill>
              <a:blip r:embed="rId4"/>
              <a:stretch>
                <a:fillRect/>
              </a:stretch>
            </p:blipFill>
            <p:spPr>
              <a:xfrm>
                <a:off x="930960" y="132120"/>
                <a:ext cx="11043000" cy="6447600"/>
              </a:xfrm>
              <a:prstGeom prst="rect">
                <a:avLst/>
              </a:prstGeom>
            </p:spPr>
          </p:pic>
        </mc:Fallback>
      </mc:AlternateContent>
    </p:spTree>
    <p:extLst>
      <p:ext uri="{BB962C8B-B14F-4D97-AF65-F5344CB8AC3E}">
        <p14:creationId xmlns:p14="http://schemas.microsoft.com/office/powerpoint/2010/main" val="1800971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400" kern="1200" dirty="0">
                <a:solidFill>
                  <a:schemeClr val="tx1"/>
                </a:solidFill>
                <a:latin typeface="+mj-lt"/>
                <a:ea typeface="+mj-ea"/>
                <a:cs typeface="+mj-cs"/>
              </a:rPr>
              <a:t>Precision</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630936" y="2807208"/>
            <a:ext cx="8299704" cy="3880104"/>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spcAft>
                <a:spcPts val="600"/>
              </a:spcAft>
            </a:pPr>
            <a:r>
              <a:rPr lang="en-US" sz="2400" b="0" i="0" dirty="0">
                <a:effectLst/>
                <a:latin typeface="+mj-lt"/>
              </a:rPr>
              <a:t>Defines how precise is our prediction</a:t>
            </a:r>
          </a:p>
          <a:p>
            <a:pPr eaLnBrk="1" hangingPunct="1">
              <a:lnSpc>
                <a:spcPct val="90000"/>
              </a:lnSpc>
              <a:spcAft>
                <a:spcPts val="600"/>
              </a:spcAft>
            </a:pPr>
            <a:r>
              <a:rPr lang="en-US" sz="2400" dirty="0">
                <a:latin typeface="+mj-lt"/>
              </a:rPr>
              <a:t>Tells us true positives out of all positive predictions.</a:t>
            </a:r>
            <a:endParaRPr lang="en-US" sz="2400" b="0" i="0" dirty="0">
              <a:effectLst/>
              <a:latin typeface="+mj-lt"/>
            </a:endParaRPr>
          </a:p>
          <a:p>
            <a:pPr eaLnBrk="1" hangingPunct="1">
              <a:lnSpc>
                <a:spcPct val="90000"/>
              </a:lnSpc>
              <a:spcAft>
                <a:spcPts val="600"/>
              </a:spcAft>
            </a:pPr>
            <a:endParaRPr lang="en-US" sz="2400" dirty="0">
              <a:latin typeface="+mj-lt"/>
            </a:endParaRPr>
          </a:p>
          <a:p>
            <a:pPr eaLnBrk="1" hangingPunct="1">
              <a:lnSpc>
                <a:spcPct val="90000"/>
              </a:lnSpc>
              <a:spcAft>
                <a:spcPts val="600"/>
              </a:spcAft>
            </a:pPr>
            <a:r>
              <a:rPr lang="en-US" sz="2400" b="0" i="0" dirty="0">
                <a:effectLst/>
                <a:latin typeface="+mj-lt"/>
              </a:rPr>
              <a:t>Precision should ideally be 1 (high) for a good classifier. </a:t>
            </a:r>
          </a:p>
          <a:p>
            <a:pPr eaLnBrk="1" hangingPunct="1">
              <a:lnSpc>
                <a:spcPct val="90000"/>
              </a:lnSpc>
              <a:spcAft>
                <a:spcPts val="600"/>
              </a:spcAft>
            </a:pPr>
            <a:endParaRPr lang="en-US" sz="2400" b="0" i="0" dirty="0">
              <a:effectLst/>
              <a:latin typeface="+mj-lt"/>
            </a:endParaRPr>
          </a:p>
          <a:p>
            <a:pPr eaLnBrk="1" hangingPunct="1">
              <a:lnSpc>
                <a:spcPct val="90000"/>
              </a:lnSpc>
              <a:spcAft>
                <a:spcPts val="600"/>
              </a:spcAft>
            </a:pPr>
            <a:r>
              <a:rPr lang="en-US" sz="2400" b="0" i="0" dirty="0">
                <a:effectLst/>
                <a:latin typeface="+mj-lt"/>
              </a:rPr>
              <a:t>Precision becomes 1 only when the numerator and denominator are equal, this also means FP is zero. </a:t>
            </a:r>
          </a:p>
          <a:p>
            <a:pPr eaLnBrk="1" hangingPunct="1">
              <a:lnSpc>
                <a:spcPct val="90000"/>
              </a:lnSpc>
              <a:spcAft>
                <a:spcPts val="600"/>
              </a:spcAft>
            </a:pPr>
            <a:endParaRPr lang="en-US" sz="2400" b="0" i="0" dirty="0">
              <a:effectLst/>
              <a:latin typeface="+mj-lt"/>
            </a:endParaRPr>
          </a:p>
          <a:p>
            <a:pPr eaLnBrk="1" hangingPunct="1">
              <a:lnSpc>
                <a:spcPct val="90000"/>
              </a:lnSpc>
              <a:spcAft>
                <a:spcPts val="600"/>
              </a:spcAft>
            </a:pPr>
            <a:r>
              <a:rPr lang="en-US" sz="2400" b="0" i="0" dirty="0">
                <a:effectLst/>
                <a:latin typeface="+mj-lt"/>
              </a:rPr>
              <a:t>As FP increases the value of the denominator becomes greater than the numerator and the precision value decreases</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pic>
        <p:nvPicPr>
          <p:cNvPr id="4" name="Picture 3">
            <a:extLst>
              <a:ext uri="{FF2B5EF4-FFF2-40B4-BE49-F238E27FC236}">
                <a16:creationId xmlns:a16="http://schemas.microsoft.com/office/drawing/2014/main" id="{868BE966-1254-446A-9692-C854A7F0657D}"/>
              </a:ext>
            </a:extLst>
          </p:cNvPr>
          <p:cNvPicPr>
            <a:picLocks noChangeAspect="1"/>
          </p:cNvPicPr>
          <p:nvPr/>
        </p:nvPicPr>
        <p:blipFill rotWithShape="1">
          <a:blip r:embed="rId3"/>
          <a:srcRect l="16770" t="31591" r="40418" b="47962"/>
          <a:stretch/>
        </p:blipFill>
        <p:spPr>
          <a:xfrm>
            <a:off x="6726936" y="1468576"/>
            <a:ext cx="4626864" cy="1242386"/>
          </a:xfrm>
          <a:prstGeom prst="rect">
            <a:avLst/>
          </a:prstGeom>
        </p:spPr>
      </p:pic>
    </p:spTree>
    <p:extLst>
      <p:ext uri="{BB962C8B-B14F-4D97-AF65-F5344CB8AC3E}">
        <p14:creationId xmlns:p14="http://schemas.microsoft.com/office/powerpoint/2010/main" val="3094910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400" kern="1200" dirty="0">
                <a:solidFill>
                  <a:schemeClr val="tx1"/>
                </a:solidFill>
                <a:latin typeface="+mj-lt"/>
                <a:ea typeface="+mj-ea"/>
                <a:cs typeface="+mj-cs"/>
              </a:rPr>
              <a:t>Recall</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630936" y="2807208"/>
            <a:ext cx="7461504" cy="3880104"/>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spcAft>
                <a:spcPts val="600"/>
              </a:spcAft>
            </a:pPr>
            <a:r>
              <a:rPr lang="en-US" sz="2400" b="0" i="0" dirty="0">
                <a:effectLst/>
                <a:latin typeface="+mj-lt"/>
              </a:rPr>
              <a:t>Also known as </a:t>
            </a:r>
            <a:r>
              <a:rPr lang="en-US" sz="2400" b="1" i="0" dirty="0">
                <a:effectLst/>
                <a:latin typeface="+mj-lt"/>
              </a:rPr>
              <a:t>sensitivity</a:t>
            </a:r>
            <a:r>
              <a:rPr lang="en-US" sz="2400" b="0" i="0" dirty="0">
                <a:effectLst/>
                <a:latin typeface="+mj-lt"/>
              </a:rPr>
              <a:t> or </a:t>
            </a:r>
            <a:r>
              <a:rPr lang="en-US" sz="2400" b="1" i="0" dirty="0">
                <a:effectLst/>
                <a:latin typeface="+mj-lt"/>
              </a:rPr>
              <a:t>true positive rate</a:t>
            </a:r>
            <a:r>
              <a:rPr lang="en-US" sz="2400" b="0" i="0" dirty="0">
                <a:effectLst/>
                <a:latin typeface="+mj-lt"/>
              </a:rPr>
              <a:t>.</a:t>
            </a:r>
          </a:p>
          <a:p>
            <a:pPr eaLnBrk="1" hangingPunct="1">
              <a:lnSpc>
                <a:spcPct val="90000"/>
              </a:lnSpc>
              <a:spcAft>
                <a:spcPts val="600"/>
              </a:spcAft>
            </a:pPr>
            <a:r>
              <a:rPr lang="en-US" sz="2400" b="0" i="0" dirty="0">
                <a:effectLst/>
                <a:latin typeface="+mj-lt"/>
              </a:rPr>
              <a:t>Also equals to </a:t>
            </a:r>
            <a:r>
              <a:rPr lang="en-US" sz="2400" b="1" i="0" dirty="0">
                <a:effectLst/>
                <a:latin typeface="+mj-lt"/>
              </a:rPr>
              <a:t>TP / P</a:t>
            </a:r>
            <a:r>
              <a:rPr lang="en-US" sz="2400" dirty="0">
                <a:latin typeface="+mj-lt"/>
              </a:rPr>
              <a:t> (true positives out of actual positives)</a:t>
            </a:r>
            <a:endParaRPr lang="en-US" sz="2400" b="0" i="0" dirty="0">
              <a:effectLst/>
              <a:latin typeface="+mj-lt"/>
            </a:endParaRPr>
          </a:p>
          <a:p>
            <a:pPr eaLnBrk="1" hangingPunct="1">
              <a:lnSpc>
                <a:spcPct val="90000"/>
              </a:lnSpc>
              <a:spcAft>
                <a:spcPts val="600"/>
              </a:spcAft>
            </a:pPr>
            <a:endParaRPr lang="en-US" sz="2400" dirty="0">
              <a:latin typeface="+mj-lt"/>
            </a:endParaRPr>
          </a:p>
          <a:p>
            <a:pPr eaLnBrk="1" hangingPunct="1">
              <a:lnSpc>
                <a:spcPct val="90000"/>
              </a:lnSpc>
              <a:spcAft>
                <a:spcPts val="600"/>
              </a:spcAft>
            </a:pPr>
            <a:r>
              <a:rPr lang="en-US" sz="2400" b="0" i="0" dirty="0">
                <a:effectLst/>
                <a:latin typeface="+mj-lt"/>
              </a:rPr>
              <a:t>Recall should ideally be 1 (high) for a good classifier. </a:t>
            </a:r>
          </a:p>
          <a:p>
            <a:pPr eaLnBrk="1" hangingPunct="1">
              <a:lnSpc>
                <a:spcPct val="90000"/>
              </a:lnSpc>
              <a:spcAft>
                <a:spcPts val="600"/>
              </a:spcAft>
            </a:pPr>
            <a:endParaRPr lang="en-US" sz="2400" dirty="0">
              <a:latin typeface="+mj-lt"/>
            </a:endParaRPr>
          </a:p>
          <a:p>
            <a:pPr eaLnBrk="1" hangingPunct="1">
              <a:lnSpc>
                <a:spcPct val="90000"/>
              </a:lnSpc>
              <a:spcAft>
                <a:spcPts val="600"/>
              </a:spcAft>
            </a:pPr>
            <a:r>
              <a:rPr lang="en-US" sz="2400" b="0" i="0" dirty="0">
                <a:effectLst/>
                <a:latin typeface="+mj-lt"/>
              </a:rPr>
              <a:t>Recall becomes 1 only when the numerator and denominator are equal, this also means FN is zero. </a:t>
            </a:r>
          </a:p>
          <a:p>
            <a:pPr eaLnBrk="1" hangingPunct="1">
              <a:lnSpc>
                <a:spcPct val="90000"/>
              </a:lnSpc>
              <a:spcAft>
                <a:spcPts val="600"/>
              </a:spcAft>
            </a:pPr>
            <a:endParaRPr lang="en-US" sz="2400" dirty="0">
              <a:latin typeface="+mj-lt"/>
            </a:endParaRPr>
          </a:p>
          <a:p>
            <a:pPr eaLnBrk="1" hangingPunct="1">
              <a:lnSpc>
                <a:spcPct val="90000"/>
              </a:lnSpc>
              <a:spcAft>
                <a:spcPts val="600"/>
              </a:spcAft>
            </a:pPr>
            <a:r>
              <a:rPr lang="en-US" sz="2400" b="0" i="0" dirty="0">
                <a:effectLst/>
                <a:latin typeface="+mj-lt"/>
              </a:rPr>
              <a:t>As FN increases the value of the denominator becomes greater than the numerator and the recall value decreases</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pic>
        <p:nvPicPr>
          <p:cNvPr id="7" name="Picture 6">
            <a:extLst>
              <a:ext uri="{FF2B5EF4-FFF2-40B4-BE49-F238E27FC236}">
                <a16:creationId xmlns:a16="http://schemas.microsoft.com/office/drawing/2014/main" id="{B12A26B3-19E1-470F-885C-F7C23A71E24F}"/>
              </a:ext>
            </a:extLst>
          </p:cNvPr>
          <p:cNvPicPr>
            <a:picLocks noChangeAspect="1"/>
          </p:cNvPicPr>
          <p:nvPr/>
        </p:nvPicPr>
        <p:blipFill rotWithShape="1">
          <a:blip r:embed="rId3"/>
          <a:srcRect l="20208" t="34384" r="44167" b="43395"/>
          <a:stretch/>
        </p:blipFill>
        <p:spPr>
          <a:xfrm>
            <a:off x="7063402" y="1499056"/>
            <a:ext cx="3886538" cy="1362969"/>
          </a:xfrm>
          <a:prstGeom prst="rect">
            <a:avLst/>
          </a:prstGeom>
        </p:spPr>
      </p:pic>
    </p:spTree>
    <p:extLst>
      <p:ext uri="{BB962C8B-B14F-4D97-AF65-F5344CB8AC3E}">
        <p14:creationId xmlns:p14="http://schemas.microsoft.com/office/powerpoint/2010/main" val="22973692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400" kern="1200" dirty="0">
                <a:solidFill>
                  <a:schemeClr val="tx1"/>
                </a:solidFill>
                <a:latin typeface="+mj-lt"/>
                <a:ea typeface="+mj-ea"/>
                <a:cs typeface="+mj-cs"/>
              </a:rPr>
              <a:t>Precision and Recall</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630936" y="3775964"/>
            <a:ext cx="10316464" cy="2911348"/>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spcAft>
                <a:spcPts val="600"/>
              </a:spcAft>
            </a:pPr>
            <a:r>
              <a:rPr lang="en-US" sz="2800" b="0" i="0" dirty="0">
                <a:effectLst/>
                <a:latin typeface="+mj-lt"/>
              </a:rPr>
              <a:t>So ideally in a good classifier, we want both precision and recall to be </a:t>
            </a:r>
            <a:r>
              <a:rPr lang="en-US" sz="2800" dirty="0">
                <a:latin typeface="+mj-lt"/>
              </a:rPr>
              <a:t>1</a:t>
            </a:r>
            <a:r>
              <a:rPr lang="en-US" sz="2800" b="0" i="0" dirty="0">
                <a:effectLst/>
                <a:latin typeface="+mj-lt"/>
              </a:rPr>
              <a:t> which also means FP and FN are zero</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Tree>
    <p:extLst>
      <p:ext uri="{BB962C8B-B14F-4D97-AF65-F5344CB8AC3E}">
        <p14:creationId xmlns:p14="http://schemas.microsoft.com/office/powerpoint/2010/main" val="941585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2761FFB-B61B-4D55-81FD-2A4988EECDC9}"/>
              </a:ext>
            </a:extLst>
          </p:cNvPr>
          <p:cNvSpPr>
            <a:spLocks noGrp="1"/>
          </p:cNvSpPr>
          <p:nvPr>
            <p:ph type="title"/>
          </p:nvPr>
        </p:nvSpPr>
        <p:spPr>
          <a:xfrm>
            <a:off x="838200" y="365125"/>
            <a:ext cx="10515600" cy="1325563"/>
          </a:xfrm>
        </p:spPr>
        <p:txBody>
          <a:bodyPr>
            <a:normAutofit/>
          </a:bodyPr>
          <a:lstStyle/>
          <a:p>
            <a:r>
              <a:rPr lang="en-US" sz="5400"/>
              <a:t>Outline</a:t>
            </a:r>
            <a:endParaRPr lang="en-IN"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0E36F94-92C5-49C4-89B0-FDCC3A53501B}"/>
              </a:ext>
            </a:extLst>
          </p:cNvPr>
          <p:cNvSpPr>
            <a:spLocks noGrp="1"/>
          </p:cNvSpPr>
          <p:nvPr>
            <p:ph idx="1"/>
          </p:nvPr>
        </p:nvSpPr>
        <p:spPr>
          <a:xfrm>
            <a:off x="838200" y="1929384"/>
            <a:ext cx="10515600" cy="4251960"/>
          </a:xfrm>
        </p:spPr>
        <p:txBody>
          <a:bodyPr>
            <a:normAutofit/>
          </a:bodyPr>
          <a:lstStyle/>
          <a:p>
            <a:r>
              <a:rPr lang="en-US" sz="3200" dirty="0"/>
              <a:t>Datasets</a:t>
            </a:r>
          </a:p>
          <a:p>
            <a:pPr lvl="1"/>
            <a:r>
              <a:rPr lang="en-US" sz="2800" dirty="0"/>
              <a:t>Training, test, and validation</a:t>
            </a:r>
          </a:p>
          <a:p>
            <a:pPr marL="457200" lvl="1" indent="0">
              <a:buNone/>
            </a:pPr>
            <a:endParaRPr lang="en-US" sz="2800" dirty="0"/>
          </a:p>
          <a:p>
            <a:r>
              <a:rPr lang="en-US" sz="3200" dirty="0"/>
              <a:t>Evaluation metrics</a:t>
            </a:r>
          </a:p>
          <a:p>
            <a:pPr lvl="1"/>
            <a:r>
              <a:rPr lang="en-US" sz="2800" dirty="0"/>
              <a:t>Accuracy, Confusion matrix, Precision, Recall, F1-score</a:t>
            </a:r>
          </a:p>
          <a:p>
            <a:pPr marL="0" indent="0">
              <a:buNone/>
            </a:pPr>
            <a:endParaRPr lang="en-US" dirty="0"/>
          </a:p>
        </p:txBody>
      </p:sp>
      <p:sp>
        <p:nvSpPr>
          <p:cNvPr id="4" name="Slide Number Placeholder 3">
            <a:extLst>
              <a:ext uri="{FF2B5EF4-FFF2-40B4-BE49-F238E27FC236}">
                <a16:creationId xmlns:a16="http://schemas.microsoft.com/office/drawing/2014/main" id="{89D42D6E-C1D7-4D2C-B834-CAF70A71EF3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8D9BD54-7BE9-4F3B-8F4A-CE67E3F85104}" type="slidenum">
              <a:rPr kumimoji="0" lang="en-IN"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IN"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78131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400" kern="1200" dirty="0">
                <a:solidFill>
                  <a:schemeClr val="tx1"/>
                </a:solidFill>
                <a:latin typeface="+mj-lt"/>
                <a:ea typeface="+mj-ea"/>
                <a:cs typeface="+mj-cs"/>
              </a:rPr>
              <a:t>F1 score</a:t>
            </a:r>
          </a:p>
        </p:txBody>
      </p:sp>
      <p:sp>
        <p:nvSpPr>
          <p:cNvPr id="2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838200" y="2807208"/>
            <a:ext cx="10642600" cy="3877716"/>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90000"/>
              </a:lnSpc>
              <a:spcAft>
                <a:spcPts val="600"/>
              </a:spcAft>
            </a:pPr>
            <a:r>
              <a:rPr lang="en-US" sz="2200" b="0" i="0" dirty="0">
                <a:effectLst/>
                <a:latin typeface="+mj-lt"/>
              </a:rPr>
              <a:t>F1-score is a metric that considers both precision and recall and is defined as follows:</a:t>
            </a:r>
          </a:p>
          <a:p>
            <a:pPr eaLnBrk="1" hangingPunct="1">
              <a:lnSpc>
                <a:spcPct val="90000"/>
              </a:lnSpc>
              <a:spcAft>
                <a:spcPts val="600"/>
              </a:spcAft>
            </a:pPr>
            <a:endParaRPr lang="en-US" sz="2200" dirty="0">
              <a:latin typeface="+mj-lt"/>
            </a:endParaRPr>
          </a:p>
          <a:p>
            <a:pPr eaLnBrk="1" hangingPunct="1">
              <a:lnSpc>
                <a:spcPct val="90000"/>
              </a:lnSpc>
              <a:spcAft>
                <a:spcPts val="600"/>
              </a:spcAft>
            </a:pPr>
            <a:endParaRPr lang="en-US" sz="2200" b="0" i="0" dirty="0">
              <a:effectLst/>
              <a:latin typeface="+mj-lt"/>
            </a:endParaRPr>
          </a:p>
          <a:p>
            <a:pPr eaLnBrk="1" hangingPunct="1">
              <a:lnSpc>
                <a:spcPct val="90000"/>
              </a:lnSpc>
              <a:spcAft>
                <a:spcPts val="600"/>
              </a:spcAft>
            </a:pPr>
            <a:endParaRPr lang="en-US" sz="2200" b="0" i="0" dirty="0">
              <a:effectLst/>
              <a:latin typeface="+mj-lt"/>
            </a:endParaRPr>
          </a:p>
          <a:p>
            <a:pPr eaLnBrk="1" hangingPunct="1">
              <a:lnSpc>
                <a:spcPct val="90000"/>
              </a:lnSpc>
              <a:spcAft>
                <a:spcPts val="600"/>
              </a:spcAft>
            </a:pPr>
            <a:endParaRPr lang="en-US" sz="2200" dirty="0">
              <a:latin typeface="+mj-lt"/>
            </a:endParaRPr>
          </a:p>
          <a:p>
            <a:pPr eaLnBrk="1" hangingPunct="1">
              <a:lnSpc>
                <a:spcPct val="90000"/>
              </a:lnSpc>
              <a:spcAft>
                <a:spcPts val="600"/>
              </a:spcAft>
            </a:pPr>
            <a:endParaRPr lang="en-US" sz="2200" dirty="0">
              <a:latin typeface="+mj-lt"/>
            </a:endParaRPr>
          </a:p>
          <a:p>
            <a:pPr marL="342900" indent="-342900" eaLnBrk="1" hangingPunct="1">
              <a:lnSpc>
                <a:spcPct val="90000"/>
              </a:lnSpc>
              <a:spcAft>
                <a:spcPts val="600"/>
              </a:spcAft>
              <a:buFont typeface="Arial" panose="020B0604020202020204" pitchFamily="34" charset="0"/>
              <a:buChar char="•"/>
            </a:pPr>
            <a:r>
              <a:rPr lang="en-US" sz="2200" b="0" i="0" dirty="0">
                <a:effectLst/>
                <a:latin typeface="+mj-lt"/>
              </a:rPr>
              <a:t>F1 Score becomes 1 only when precision and recall are both 1. </a:t>
            </a:r>
          </a:p>
          <a:p>
            <a:pPr marL="342900" indent="-342900" eaLnBrk="1" hangingPunct="1">
              <a:lnSpc>
                <a:spcPct val="90000"/>
              </a:lnSpc>
              <a:spcAft>
                <a:spcPts val="600"/>
              </a:spcAft>
              <a:buFont typeface="Arial" panose="020B0604020202020204" pitchFamily="34" charset="0"/>
              <a:buChar char="•"/>
            </a:pPr>
            <a:r>
              <a:rPr lang="en-US" sz="2200" b="0" i="0" dirty="0">
                <a:effectLst/>
                <a:latin typeface="+mj-lt"/>
              </a:rPr>
              <a:t>F1 score becomes high only when both precision and recall are high. </a:t>
            </a:r>
          </a:p>
          <a:p>
            <a:pPr marL="342900" indent="-342900" eaLnBrk="1" hangingPunct="1">
              <a:lnSpc>
                <a:spcPct val="90000"/>
              </a:lnSpc>
              <a:spcAft>
                <a:spcPts val="600"/>
              </a:spcAft>
              <a:buFont typeface="Arial" panose="020B0604020202020204" pitchFamily="34" charset="0"/>
              <a:buChar char="•"/>
            </a:pPr>
            <a:r>
              <a:rPr lang="en-US" sz="2200" b="0" i="0" dirty="0">
                <a:effectLst/>
                <a:latin typeface="+mj-lt"/>
              </a:rPr>
              <a:t>F1 score is the harmonic mean of precision and recall and is a better measure than accuracy.</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pic>
        <p:nvPicPr>
          <p:cNvPr id="4" name="Picture 3">
            <a:extLst>
              <a:ext uri="{FF2B5EF4-FFF2-40B4-BE49-F238E27FC236}">
                <a16:creationId xmlns:a16="http://schemas.microsoft.com/office/drawing/2014/main" id="{E6083548-37A9-4195-A5E5-4997534B173E}"/>
              </a:ext>
            </a:extLst>
          </p:cNvPr>
          <p:cNvPicPr>
            <a:picLocks noChangeAspect="1"/>
          </p:cNvPicPr>
          <p:nvPr/>
        </p:nvPicPr>
        <p:blipFill rotWithShape="1">
          <a:blip r:embed="rId3"/>
          <a:srcRect l="11979" t="49029" r="35520" b="34384"/>
          <a:stretch/>
        </p:blipFill>
        <p:spPr>
          <a:xfrm>
            <a:off x="2487168" y="3544697"/>
            <a:ext cx="6400800" cy="1136957"/>
          </a:xfrm>
          <a:prstGeom prst="rect">
            <a:avLst/>
          </a:prstGeom>
        </p:spPr>
      </p:pic>
    </p:spTree>
    <p:extLst>
      <p:ext uri="{BB962C8B-B14F-4D97-AF65-F5344CB8AC3E}">
        <p14:creationId xmlns:p14="http://schemas.microsoft.com/office/powerpoint/2010/main" val="7426706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Example</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BFDF66A7-B1EE-42A9-B1B0-5D0BE5A72FBD}"/>
              </a:ext>
            </a:extLst>
          </p:cNvPr>
          <p:cNvPicPr>
            <a:picLocks noChangeAspect="1"/>
          </p:cNvPicPr>
          <p:nvPr/>
        </p:nvPicPr>
        <p:blipFill rotWithShape="1">
          <a:blip r:embed="rId3"/>
          <a:srcRect l="2396" t="17206" r="2396" b="53520"/>
          <a:stretch/>
        </p:blipFill>
        <p:spPr>
          <a:xfrm>
            <a:off x="292098" y="2425700"/>
            <a:ext cx="11607800" cy="2006600"/>
          </a:xfrm>
          <a:prstGeom prst="rect">
            <a:avLst/>
          </a:prstGeom>
        </p:spPr>
      </p:pic>
      <p:sp>
        <p:nvSpPr>
          <p:cNvPr id="9" name="TextBox 8">
            <a:extLst>
              <a:ext uri="{FF2B5EF4-FFF2-40B4-BE49-F238E27FC236}">
                <a16:creationId xmlns:a16="http://schemas.microsoft.com/office/drawing/2014/main" id="{E72397C5-0C2D-49AF-B985-907EB8B20FE6}"/>
              </a:ext>
            </a:extLst>
          </p:cNvPr>
          <p:cNvSpPr txBox="1"/>
          <p:nvPr/>
        </p:nvSpPr>
        <p:spPr>
          <a:xfrm>
            <a:off x="699713" y="5516880"/>
            <a:ext cx="10654087" cy="461665"/>
          </a:xfrm>
          <a:prstGeom prst="rect">
            <a:avLst/>
          </a:prstGeom>
          <a:noFill/>
        </p:spPr>
        <p:txBody>
          <a:bodyPr wrap="square" rtlCol="0">
            <a:spAutoFit/>
          </a:bodyPr>
          <a:lstStyle/>
          <a:p>
            <a:r>
              <a:rPr lang="en-US" sz="2400" dirty="0"/>
              <a:t>Dog (Green Box): Positive class, No dog (Red Box): Negative class</a:t>
            </a:r>
            <a:endParaRPr lang="en-IN" sz="2400" dirty="0"/>
          </a:p>
        </p:txBody>
      </p:sp>
    </p:spTree>
    <p:extLst>
      <p:ext uri="{BB962C8B-B14F-4D97-AF65-F5344CB8AC3E}">
        <p14:creationId xmlns:p14="http://schemas.microsoft.com/office/powerpoint/2010/main" val="3279367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Example</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BFDF66A7-B1EE-42A9-B1B0-5D0BE5A72FBD}"/>
              </a:ext>
            </a:extLst>
          </p:cNvPr>
          <p:cNvPicPr>
            <a:picLocks noChangeAspect="1"/>
          </p:cNvPicPr>
          <p:nvPr/>
        </p:nvPicPr>
        <p:blipFill rotWithShape="1">
          <a:blip r:embed="rId3"/>
          <a:srcRect l="2396" t="17206" r="2396" b="53520"/>
          <a:stretch/>
        </p:blipFill>
        <p:spPr>
          <a:xfrm>
            <a:off x="292098" y="2425700"/>
            <a:ext cx="11607800" cy="2006600"/>
          </a:xfrm>
          <a:prstGeom prst="rect">
            <a:avLst/>
          </a:prstGeom>
        </p:spPr>
      </p:pic>
      <p:sp>
        <p:nvSpPr>
          <p:cNvPr id="10" name="TextBox 9">
            <a:extLst>
              <a:ext uri="{FF2B5EF4-FFF2-40B4-BE49-F238E27FC236}">
                <a16:creationId xmlns:a16="http://schemas.microsoft.com/office/drawing/2014/main" id="{0BCA0FD2-A4DF-4E93-A207-95A2FD8A6B22}"/>
              </a:ext>
            </a:extLst>
          </p:cNvPr>
          <p:cNvSpPr txBox="1"/>
          <p:nvPr/>
        </p:nvSpPr>
        <p:spPr>
          <a:xfrm>
            <a:off x="699713" y="5516880"/>
            <a:ext cx="10654087" cy="461665"/>
          </a:xfrm>
          <a:prstGeom prst="rect">
            <a:avLst/>
          </a:prstGeom>
          <a:noFill/>
        </p:spPr>
        <p:txBody>
          <a:bodyPr wrap="square" rtlCol="0">
            <a:spAutoFit/>
          </a:bodyPr>
          <a:lstStyle/>
          <a:p>
            <a:r>
              <a:rPr lang="en-US" sz="2400" dirty="0"/>
              <a:t>Identifying true positive and false positives</a:t>
            </a:r>
            <a:endParaRPr lang="en-IN" sz="2400" dirty="0"/>
          </a:p>
        </p:txBody>
      </p:sp>
    </p:spTree>
    <p:extLst>
      <p:ext uri="{BB962C8B-B14F-4D97-AF65-F5344CB8AC3E}">
        <p14:creationId xmlns:p14="http://schemas.microsoft.com/office/powerpoint/2010/main" val="38961263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Example</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654B6791-BB66-4601-8EC4-873E2F210E86}"/>
              </a:ext>
            </a:extLst>
          </p:cNvPr>
          <p:cNvPicPr>
            <a:picLocks noChangeAspect="1"/>
          </p:cNvPicPr>
          <p:nvPr/>
        </p:nvPicPr>
        <p:blipFill rotWithShape="1">
          <a:blip r:embed="rId3"/>
          <a:srcRect l="1905" t="16674" r="2024" b="17233"/>
          <a:stretch/>
        </p:blipFill>
        <p:spPr>
          <a:xfrm>
            <a:off x="239484" y="1986984"/>
            <a:ext cx="11713028" cy="4530498"/>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58574E7A-945D-ABA8-89D7-3C9586A68136}"/>
                  </a:ext>
                </a:extLst>
              </p14:cNvPr>
              <p14:cNvContentPartPr/>
              <p14:nvPr/>
            </p14:nvContentPartPr>
            <p14:xfrm>
              <a:off x="1662480" y="1325880"/>
              <a:ext cx="10273320" cy="5269320"/>
            </p14:xfrm>
          </p:contentPart>
        </mc:Choice>
        <mc:Fallback>
          <p:pic>
            <p:nvPicPr>
              <p:cNvPr id="3" name="Ink 2">
                <a:extLst>
                  <a:ext uri="{FF2B5EF4-FFF2-40B4-BE49-F238E27FC236}">
                    <a16:creationId xmlns:a16="http://schemas.microsoft.com/office/drawing/2014/main" id="{58574E7A-945D-ABA8-89D7-3C9586A68136}"/>
                  </a:ext>
                </a:extLst>
              </p:cNvPr>
              <p:cNvPicPr/>
              <p:nvPr/>
            </p:nvPicPr>
            <p:blipFill>
              <a:blip r:embed="rId5"/>
              <a:stretch>
                <a:fillRect/>
              </a:stretch>
            </p:blipFill>
            <p:spPr>
              <a:xfrm>
                <a:off x="1653120" y="1316520"/>
                <a:ext cx="10292040" cy="5288040"/>
              </a:xfrm>
              <a:prstGeom prst="rect">
                <a:avLst/>
              </a:prstGeom>
            </p:spPr>
          </p:pic>
        </mc:Fallback>
      </mc:AlternateContent>
    </p:spTree>
    <p:extLst>
      <p:ext uri="{BB962C8B-B14F-4D97-AF65-F5344CB8AC3E}">
        <p14:creationId xmlns:p14="http://schemas.microsoft.com/office/powerpoint/2010/main" val="394216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Example</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1" name="Picture 10">
            <a:extLst>
              <a:ext uri="{FF2B5EF4-FFF2-40B4-BE49-F238E27FC236}">
                <a16:creationId xmlns:a16="http://schemas.microsoft.com/office/drawing/2014/main" id="{BFDF66A7-B1EE-42A9-B1B0-5D0BE5A72FBD}"/>
              </a:ext>
            </a:extLst>
          </p:cNvPr>
          <p:cNvPicPr>
            <a:picLocks noChangeAspect="1"/>
          </p:cNvPicPr>
          <p:nvPr/>
        </p:nvPicPr>
        <p:blipFill rotWithShape="1">
          <a:blip r:embed="rId3"/>
          <a:srcRect l="2396" t="17206" r="2396" b="53520"/>
          <a:stretch/>
        </p:blipFill>
        <p:spPr>
          <a:xfrm>
            <a:off x="292098" y="2425700"/>
            <a:ext cx="11607800" cy="2006600"/>
          </a:xfrm>
          <a:prstGeom prst="rect">
            <a:avLst/>
          </a:prstGeom>
        </p:spPr>
      </p:pic>
      <p:sp>
        <p:nvSpPr>
          <p:cNvPr id="12" name="TextBox 11">
            <a:extLst>
              <a:ext uri="{FF2B5EF4-FFF2-40B4-BE49-F238E27FC236}">
                <a16:creationId xmlns:a16="http://schemas.microsoft.com/office/drawing/2014/main" id="{3941AA29-0BC4-4D96-A2D9-726A1E5AD32A}"/>
              </a:ext>
            </a:extLst>
          </p:cNvPr>
          <p:cNvSpPr txBox="1"/>
          <p:nvPr/>
        </p:nvSpPr>
        <p:spPr>
          <a:xfrm>
            <a:off x="699713" y="5516880"/>
            <a:ext cx="10654087" cy="461665"/>
          </a:xfrm>
          <a:prstGeom prst="rect">
            <a:avLst/>
          </a:prstGeom>
          <a:noFill/>
        </p:spPr>
        <p:txBody>
          <a:bodyPr wrap="square" rtlCol="0">
            <a:spAutoFit/>
          </a:bodyPr>
          <a:lstStyle/>
          <a:p>
            <a:r>
              <a:rPr lang="en-US" sz="2400" dirty="0"/>
              <a:t>Identifying true negative and false negative</a:t>
            </a:r>
            <a:endParaRPr lang="en-IN" sz="2400" dirty="0"/>
          </a:p>
        </p:txBody>
      </p:sp>
    </p:spTree>
    <p:extLst>
      <p:ext uri="{BB962C8B-B14F-4D97-AF65-F5344CB8AC3E}">
        <p14:creationId xmlns:p14="http://schemas.microsoft.com/office/powerpoint/2010/main" val="20771079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Example</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F627A36D-04C1-4E7D-9BB2-981B640C9AD2}"/>
              </a:ext>
            </a:extLst>
          </p:cNvPr>
          <p:cNvPicPr>
            <a:picLocks noChangeAspect="1"/>
          </p:cNvPicPr>
          <p:nvPr/>
        </p:nvPicPr>
        <p:blipFill rotWithShape="1">
          <a:blip r:embed="rId3"/>
          <a:srcRect l="2499" t="17127" r="2381" b="16810"/>
          <a:stretch/>
        </p:blipFill>
        <p:spPr>
          <a:xfrm>
            <a:off x="297541" y="2329543"/>
            <a:ext cx="11596914" cy="4528457"/>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BDBAAB99-F7C4-BCE8-A43B-7572B3A02477}"/>
                  </a:ext>
                </a:extLst>
              </p14:cNvPr>
              <p14:cNvContentPartPr/>
              <p14:nvPr/>
            </p14:nvContentPartPr>
            <p14:xfrm>
              <a:off x="5138640" y="1917360"/>
              <a:ext cx="6699600" cy="4707720"/>
            </p14:xfrm>
          </p:contentPart>
        </mc:Choice>
        <mc:Fallback>
          <p:pic>
            <p:nvPicPr>
              <p:cNvPr id="3" name="Ink 2">
                <a:extLst>
                  <a:ext uri="{FF2B5EF4-FFF2-40B4-BE49-F238E27FC236}">
                    <a16:creationId xmlns:a16="http://schemas.microsoft.com/office/drawing/2014/main" id="{BDBAAB99-F7C4-BCE8-A43B-7572B3A02477}"/>
                  </a:ext>
                </a:extLst>
              </p:cNvPr>
              <p:cNvPicPr/>
              <p:nvPr/>
            </p:nvPicPr>
            <p:blipFill>
              <a:blip r:embed="rId5"/>
              <a:stretch>
                <a:fillRect/>
              </a:stretch>
            </p:blipFill>
            <p:spPr>
              <a:xfrm>
                <a:off x="5129280" y="1908000"/>
                <a:ext cx="6718320" cy="4726440"/>
              </a:xfrm>
              <a:prstGeom prst="rect">
                <a:avLst/>
              </a:prstGeom>
            </p:spPr>
          </p:pic>
        </mc:Fallback>
      </mc:AlternateContent>
    </p:spTree>
    <p:extLst>
      <p:ext uri="{BB962C8B-B14F-4D97-AF65-F5344CB8AC3E}">
        <p14:creationId xmlns:p14="http://schemas.microsoft.com/office/powerpoint/2010/main" val="1232055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Example</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E5F730A8-0D83-42CF-95CB-6DFB89E87BBA}"/>
              </a:ext>
            </a:extLst>
          </p:cNvPr>
          <p:cNvPicPr>
            <a:picLocks noChangeAspect="1"/>
          </p:cNvPicPr>
          <p:nvPr/>
        </p:nvPicPr>
        <p:blipFill rotWithShape="1">
          <a:blip r:embed="rId3"/>
          <a:srcRect l="2857" t="9911" r="1905" b="16173"/>
          <a:stretch/>
        </p:blipFill>
        <p:spPr>
          <a:xfrm>
            <a:off x="290284" y="1822348"/>
            <a:ext cx="11611428" cy="5066620"/>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58CE9FCB-85DC-6197-776F-F995D9DB9CAE}"/>
                  </a:ext>
                </a:extLst>
              </p14:cNvPr>
              <p14:cNvContentPartPr/>
              <p14:nvPr/>
            </p14:nvContentPartPr>
            <p14:xfrm>
              <a:off x="6504480" y="4935960"/>
              <a:ext cx="5353920" cy="1921320"/>
            </p14:xfrm>
          </p:contentPart>
        </mc:Choice>
        <mc:Fallback>
          <p:pic>
            <p:nvPicPr>
              <p:cNvPr id="3" name="Ink 2">
                <a:extLst>
                  <a:ext uri="{FF2B5EF4-FFF2-40B4-BE49-F238E27FC236}">
                    <a16:creationId xmlns:a16="http://schemas.microsoft.com/office/drawing/2014/main" id="{58CE9FCB-85DC-6197-776F-F995D9DB9CAE}"/>
                  </a:ext>
                </a:extLst>
              </p:cNvPr>
              <p:cNvPicPr/>
              <p:nvPr/>
            </p:nvPicPr>
            <p:blipFill>
              <a:blip r:embed="rId5"/>
              <a:stretch>
                <a:fillRect/>
              </a:stretch>
            </p:blipFill>
            <p:spPr>
              <a:xfrm>
                <a:off x="6495120" y="4926600"/>
                <a:ext cx="5372640" cy="1940040"/>
              </a:xfrm>
              <a:prstGeom prst="rect">
                <a:avLst/>
              </a:prstGeom>
            </p:spPr>
          </p:pic>
        </mc:Fallback>
      </mc:AlternateContent>
    </p:spTree>
    <p:extLst>
      <p:ext uri="{BB962C8B-B14F-4D97-AF65-F5344CB8AC3E}">
        <p14:creationId xmlns:p14="http://schemas.microsoft.com/office/powerpoint/2010/main" val="7556873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Example</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750340B-8371-4C2D-BAAD-3C11EA27B507}"/>
              </a:ext>
            </a:extLst>
          </p:cNvPr>
          <p:cNvPicPr>
            <a:picLocks noChangeAspect="1"/>
          </p:cNvPicPr>
          <p:nvPr/>
        </p:nvPicPr>
        <p:blipFill rotWithShape="1">
          <a:blip r:embed="rId3"/>
          <a:srcRect l="2500" t="16491" r="2143" b="8340"/>
          <a:stretch/>
        </p:blipFill>
        <p:spPr>
          <a:xfrm>
            <a:off x="283026" y="1705676"/>
            <a:ext cx="11625943" cy="5152572"/>
          </a:xfrm>
          <a:prstGeom prst="rect">
            <a:avLst/>
          </a:prstGeom>
        </p:spPr>
      </p:pic>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D2D0DCBF-3F43-4B61-0A56-362C73ABA190}"/>
                  </a:ext>
                </a:extLst>
              </p14:cNvPr>
              <p14:cNvContentPartPr/>
              <p14:nvPr/>
            </p14:nvContentPartPr>
            <p14:xfrm>
              <a:off x="4960800" y="5160240"/>
              <a:ext cx="5771160" cy="1477080"/>
            </p14:xfrm>
          </p:contentPart>
        </mc:Choice>
        <mc:Fallback>
          <p:pic>
            <p:nvPicPr>
              <p:cNvPr id="3" name="Ink 2">
                <a:extLst>
                  <a:ext uri="{FF2B5EF4-FFF2-40B4-BE49-F238E27FC236}">
                    <a16:creationId xmlns:a16="http://schemas.microsoft.com/office/drawing/2014/main" id="{D2D0DCBF-3F43-4B61-0A56-362C73ABA190}"/>
                  </a:ext>
                </a:extLst>
              </p:cNvPr>
              <p:cNvPicPr/>
              <p:nvPr/>
            </p:nvPicPr>
            <p:blipFill>
              <a:blip r:embed="rId5"/>
              <a:stretch>
                <a:fillRect/>
              </a:stretch>
            </p:blipFill>
            <p:spPr>
              <a:xfrm>
                <a:off x="4951440" y="5150880"/>
                <a:ext cx="5789880" cy="1495800"/>
              </a:xfrm>
              <a:prstGeom prst="rect">
                <a:avLst/>
              </a:prstGeom>
            </p:spPr>
          </p:pic>
        </mc:Fallback>
      </mc:AlternateContent>
    </p:spTree>
    <p:extLst>
      <p:ext uri="{BB962C8B-B14F-4D97-AF65-F5344CB8AC3E}">
        <p14:creationId xmlns:p14="http://schemas.microsoft.com/office/powerpoint/2010/main" val="32345596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Example</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48C53743-FC12-4C8F-ADC0-DAC5F74A597B}"/>
              </a:ext>
            </a:extLst>
          </p:cNvPr>
          <p:cNvPicPr>
            <a:picLocks noChangeAspect="1"/>
          </p:cNvPicPr>
          <p:nvPr/>
        </p:nvPicPr>
        <p:blipFill rotWithShape="1">
          <a:blip r:embed="rId3"/>
          <a:srcRect l="2499" t="16703" r="2381" b="7704"/>
          <a:stretch/>
        </p:blipFill>
        <p:spPr>
          <a:xfrm>
            <a:off x="297541" y="1676648"/>
            <a:ext cx="11596914" cy="5181600"/>
          </a:xfrm>
          <a:prstGeom prst="rect">
            <a:avLst/>
          </a:prstGeom>
        </p:spPr>
      </p:pic>
    </p:spTree>
    <p:extLst>
      <p:ext uri="{BB962C8B-B14F-4D97-AF65-F5344CB8AC3E}">
        <p14:creationId xmlns:p14="http://schemas.microsoft.com/office/powerpoint/2010/main" val="3727182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Example</a:t>
            </a:r>
          </a:p>
        </p:txBody>
      </p:sp>
      <p:sp>
        <p:nvSpPr>
          <p:cNvPr id="7" name="TextBox 6">
            <a:extLst>
              <a:ext uri="{FF2B5EF4-FFF2-40B4-BE49-F238E27FC236}">
                <a16:creationId xmlns:a16="http://schemas.microsoft.com/office/drawing/2014/main" id="{D49F0769-F065-4AB6-A645-2819B583C0A8}"/>
              </a:ext>
            </a:extLst>
          </p:cNvPr>
          <p:cNvSpPr txBox="1"/>
          <p:nvPr/>
        </p:nvSpPr>
        <p:spPr>
          <a:xfrm>
            <a:off x="6331873" y="3144982"/>
            <a:ext cx="2863122" cy="461665"/>
          </a:xfrm>
          <a:prstGeom prst="rect">
            <a:avLst/>
          </a:prstGeom>
          <a:noFill/>
        </p:spPr>
        <p:txBody>
          <a:bodyPr wrap="square" rtlCol="0">
            <a:spAutoFit/>
          </a:bodyPr>
          <a:lstStyle/>
          <a:p>
            <a:pPr algn="ctr"/>
            <a:r>
              <a:rPr lang="en-US" sz="2400" b="1" dirty="0">
                <a:latin typeface="+mj-lt"/>
              </a:rPr>
              <a:t>F1 score: 0.6159</a:t>
            </a:r>
            <a:endParaRPr lang="en-IN" sz="2400" b="1" dirty="0">
              <a:latin typeface="+mj-lt"/>
            </a:endParaRPr>
          </a:p>
        </p:txBody>
      </p:sp>
      <p:pic>
        <p:nvPicPr>
          <p:cNvPr id="6" name="Picture 5">
            <a:extLst>
              <a:ext uri="{FF2B5EF4-FFF2-40B4-BE49-F238E27FC236}">
                <a16:creationId xmlns:a16="http://schemas.microsoft.com/office/drawing/2014/main" id="{64707CB3-2837-15C3-6389-BAF74146B254}"/>
              </a:ext>
            </a:extLst>
          </p:cNvPr>
          <p:cNvPicPr>
            <a:picLocks noChangeAspect="1"/>
          </p:cNvPicPr>
          <p:nvPr/>
        </p:nvPicPr>
        <p:blipFill>
          <a:blip r:embed="rId3"/>
          <a:stretch>
            <a:fillRect/>
          </a:stretch>
        </p:blipFill>
        <p:spPr>
          <a:xfrm>
            <a:off x="929846" y="2770810"/>
            <a:ext cx="2644148" cy="374172"/>
          </a:xfrm>
          <a:prstGeom prst="rect">
            <a:avLst/>
          </a:prstGeom>
        </p:spPr>
      </p:pic>
      <p:pic>
        <p:nvPicPr>
          <p:cNvPr id="9" name="Picture 8">
            <a:extLst>
              <a:ext uri="{FF2B5EF4-FFF2-40B4-BE49-F238E27FC236}">
                <a16:creationId xmlns:a16="http://schemas.microsoft.com/office/drawing/2014/main" id="{E6B362E9-6064-C7C4-B272-48B62DB46B2F}"/>
              </a:ext>
            </a:extLst>
          </p:cNvPr>
          <p:cNvPicPr>
            <a:picLocks noChangeAspect="1"/>
          </p:cNvPicPr>
          <p:nvPr/>
        </p:nvPicPr>
        <p:blipFill>
          <a:blip r:embed="rId4"/>
          <a:stretch>
            <a:fillRect/>
          </a:stretch>
        </p:blipFill>
        <p:spPr>
          <a:xfrm>
            <a:off x="1055823" y="3681665"/>
            <a:ext cx="2518171" cy="461665"/>
          </a:xfrm>
          <a:prstGeom prst="rect">
            <a:avLst/>
          </a:prstGeom>
        </p:spPr>
      </p:pic>
    </p:spTree>
    <p:extLst>
      <p:ext uri="{BB962C8B-B14F-4D97-AF65-F5344CB8AC3E}">
        <p14:creationId xmlns:p14="http://schemas.microsoft.com/office/powerpoint/2010/main" val="27152818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endParaRPr kumimoji="0" lang="en-IN"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583093" y="2477800"/>
            <a:ext cx="11025809" cy="304698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srgbClr val="292929"/>
                </a:solidFill>
                <a:effectLst/>
                <a:uLnTx/>
                <a:uFillTx/>
                <a:latin typeface="Calibri Light" panose="020F0302020204030204"/>
                <a:ea typeface="+mn-ea"/>
                <a:cs typeface="+mn-cs"/>
              </a:rPr>
              <a:t>The first rule of machine learning says —</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292929"/>
              </a:solidFill>
              <a:effectLst/>
              <a:uLnTx/>
              <a:uFillTx/>
              <a:latin typeface="Calibri Light" panose="020F0302020204030204"/>
              <a:ea typeface="+mn-ea"/>
              <a:cs typeface="+mn-cs"/>
            </a:endParaRPr>
          </a:p>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altLang="en-US" sz="2400" b="1" i="1" u="none" strike="noStrike" kern="1200" cap="none" spc="0" normalizeH="0" baseline="0" noProof="0" dirty="0">
                <a:ln>
                  <a:noFill/>
                </a:ln>
                <a:solidFill>
                  <a:srgbClr val="292929"/>
                </a:solidFill>
                <a:effectLst/>
                <a:uLnTx/>
                <a:uFillTx/>
                <a:latin typeface="Calibri Light" panose="020F0302020204030204"/>
                <a:ea typeface="+mn-ea"/>
                <a:cs typeface="+mn-cs"/>
              </a:rPr>
              <a:t>Don't use the same dataset for model training and model evaluation.</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US" altLang="en-US" sz="2400" b="0" i="0" u="none" strike="noStrike" kern="1200" cap="none" spc="0" normalizeH="0" baseline="0" noProof="0" dirty="0">
              <a:ln>
                <a:noFill/>
              </a:ln>
              <a:solidFill>
                <a:srgbClr val="292929"/>
              </a:solidFill>
              <a:effectLst/>
              <a:uLnTx/>
              <a:uFillTx/>
              <a:latin typeface="Calibri Light" panose="020F0302020204030204"/>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srgbClr val="292929"/>
                </a:solidFill>
                <a:effectLst/>
                <a:uLnTx/>
                <a:uFillTx/>
                <a:latin typeface="Calibri Light" panose="020F0302020204030204"/>
                <a:ea typeface="+mn-ea"/>
                <a:cs typeface="+mn-cs"/>
              </a:rPr>
              <a:t>To build a reliable machine learning / deep learning model, we need to split the dataset into the training, validation, and test sets.</a:t>
            </a:r>
          </a:p>
          <a:p>
            <a:pPr marL="0" marR="0" lvl="0" indent="0" algn="l" defTabSz="914400" rtl="0" eaLnBrk="0" fontAlgn="base" latinLnBrk="0" hangingPunct="0">
              <a:lnSpc>
                <a:spcPct val="100000"/>
              </a:lnSpc>
              <a:spcBef>
                <a:spcPct val="0"/>
              </a:spcBef>
              <a:spcAft>
                <a:spcPct val="0"/>
              </a:spcAft>
              <a:buClrTx/>
              <a:buSzTx/>
              <a:buFontTx/>
              <a:buNone/>
              <a:tabLst/>
              <a:defRPr/>
            </a:pPr>
            <a:endParaRPr lang="en-US" altLang="en-US" sz="2400" dirty="0">
              <a:solidFill>
                <a:srgbClr val="292929"/>
              </a:solidFill>
              <a:latin typeface="Calibri Light" panose="020F0302020204030204"/>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400" b="0" i="0" u="none" strike="noStrike" kern="1200" cap="none" spc="0" normalizeH="0" baseline="0" noProof="0" dirty="0">
                <a:ln>
                  <a:noFill/>
                </a:ln>
                <a:solidFill>
                  <a:srgbClr val="292929"/>
                </a:solidFill>
                <a:effectLst/>
                <a:uLnTx/>
                <a:uFillTx/>
                <a:latin typeface="Calibri Light" panose="020F0302020204030204"/>
                <a:ea typeface="+mn-ea"/>
                <a:cs typeface="+mn-cs"/>
              </a:rPr>
              <a:t>Else it would not be reliable and the results would be biased.</a:t>
            </a:r>
            <a:endParaRPr kumimoji="0" lang="en-US" altLang="en-US" sz="2400" b="0" i="0" u="none" strike="noStrike" kern="1200" cap="none" spc="0" normalizeH="0" baseline="0" noProof="0" dirty="0">
              <a:ln>
                <a:noFill/>
              </a:ln>
              <a:solidFill>
                <a:prstClr val="black"/>
              </a:solidFill>
              <a:effectLst/>
              <a:uLnTx/>
              <a:uFillTx/>
              <a:latin typeface="Calibri Light" panose="020F0302020204030204"/>
              <a:ea typeface="+mn-ea"/>
              <a:cs typeface="+mn-cs"/>
            </a:endParaRPr>
          </a:p>
        </p:txBody>
      </p:sp>
      <p:sp>
        <p:nvSpPr>
          <p:cNvPr id="18" name="Title 1">
            <a:extLst>
              <a:ext uri="{FF2B5EF4-FFF2-40B4-BE49-F238E27FC236}">
                <a16:creationId xmlns:a16="http://schemas.microsoft.com/office/drawing/2014/main" id="{E4E9CF7E-9AA2-4A88-AD85-596B83F3CEC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Model training and evaluation</a:t>
            </a:r>
          </a:p>
        </p:txBody>
      </p:sp>
    </p:spTree>
    <p:extLst>
      <p:ext uri="{BB962C8B-B14F-4D97-AF65-F5344CB8AC3E}">
        <p14:creationId xmlns:p14="http://schemas.microsoft.com/office/powerpoint/2010/main" val="34156321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3824733-69A3-4ABC-8F50-20BC8E4873AC}"/>
              </a:ext>
            </a:extLst>
          </p:cNvPr>
          <p:cNvSpPr>
            <a:spLocks noGrp="1"/>
          </p:cNvSpPr>
          <p:nvPr>
            <p:ph idx="1"/>
          </p:nvPr>
        </p:nvSpPr>
        <p:spPr/>
        <p:txBody>
          <a:bodyPr>
            <a:normAutofit/>
          </a:bodyPr>
          <a:lstStyle/>
          <a:p>
            <a:pPr marL="0" indent="0">
              <a:buNone/>
            </a:pPr>
            <a:endParaRPr lang="en-US" sz="1800" b="0" i="0" dirty="0">
              <a:solidFill>
                <a:srgbClr val="060913"/>
              </a:solidFill>
              <a:effectLst/>
              <a:latin typeface="+mj-lt"/>
            </a:endParaRPr>
          </a:p>
          <a:p>
            <a:pPr marL="0" indent="0">
              <a:buNone/>
            </a:pPr>
            <a:r>
              <a:rPr lang="en-US" sz="1800" b="0" i="0" dirty="0">
                <a:solidFill>
                  <a:srgbClr val="060913"/>
                </a:solidFill>
                <a:effectLst/>
                <a:latin typeface="+mj-lt"/>
              </a:rPr>
              <a:t>Train Test Validation Split: How To &amp; Best Practices</a:t>
            </a:r>
            <a:endParaRPr lang="en-US" sz="1800" b="0" i="0" dirty="0">
              <a:effectLst/>
              <a:latin typeface="+mj-lt"/>
              <a:hlinkClick r:id="rId2"/>
            </a:endParaRPr>
          </a:p>
          <a:p>
            <a:pPr marL="0" indent="0">
              <a:buNone/>
            </a:pPr>
            <a:r>
              <a:rPr lang="en-US" sz="1800" b="0" i="0" dirty="0">
                <a:effectLst/>
                <a:latin typeface="+mj-lt"/>
                <a:hlinkClick r:id="rId2"/>
              </a:rPr>
              <a:t>https://www.v7labs.com/blog/train-validation-test-set</a:t>
            </a:r>
            <a:endParaRPr lang="en-US" sz="1800" b="0" i="0" dirty="0">
              <a:effectLst/>
              <a:latin typeface="+mj-lt"/>
            </a:endParaRPr>
          </a:p>
          <a:p>
            <a:pPr marL="0" indent="0">
              <a:buNone/>
            </a:pPr>
            <a:endParaRPr lang="en-US" sz="1800" b="0" i="0" dirty="0">
              <a:effectLst/>
              <a:latin typeface="+mj-lt"/>
            </a:endParaRPr>
          </a:p>
        </p:txBody>
      </p:sp>
      <p:sp>
        <p:nvSpPr>
          <p:cNvPr id="3" name="Title 1">
            <a:extLst>
              <a:ext uri="{FF2B5EF4-FFF2-40B4-BE49-F238E27FC236}">
                <a16:creationId xmlns:a16="http://schemas.microsoft.com/office/drawing/2014/main" id="{03FB8F68-31E1-4B1A-B435-DA5668BAF265}"/>
              </a:ext>
            </a:extLst>
          </p:cNvPr>
          <p:cNvSpPr txBox="1">
            <a:spLocks/>
          </p:cNvSpPr>
          <p:nvPr/>
        </p:nvSpPr>
        <p:spPr bwMode="auto">
          <a:xfrm>
            <a:off x="164122" y="132177"/>
            <a:ext cx="10175632" cy="8445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4000" b="1" dirty="0">
                <a:solidFill>
                  <a:srgbClr val="002060"/>
                </a:solidFill>
                <a:cs typeface="Times New Roman" panose="02020603050405020304" pitchFamily="18" charset="0"/>
              </a:rPr>
              <a:t>References</a:t>
            </a:r>
          </a:p>
        </p:txBody>
      </p:sp>
    </p:spTree>
    <p:extLst>
      <p:ext uri="{BB962C8B-B14F-4D97-AF65-F5344CB8AC3E}">
        <p14:creationId xmlns:p14="http://schemas.microsoft.com/office/powerpoint/2010/main" val="39620526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583093" y="2376345"/>
            <a:ext cx="11025809" cy="378565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u="none" strike="noStrike" cap="none" normalizeH="0" baseline="0" dirty="0">
              <a:ln>
                <a:noFill/>
              </a:ln>
              <a:solidFill>
                <a:srgbClr val="292929"/>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solidFill>
                <a:srgbClr val="292929"/>
              </a:solidFill>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u="none" strike="noStrike" cap="none" normalizeH="0" baseline="0" dirty="0">
              <a:ln>
                <a:noFill/>
              </a:ln>
              <a:solidFill>
                <a:srgbClr val="292929"/>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solidFill>
                <a:srgbClr val="292929"/>
              </a:solidFill>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u="none" strike="noStrike" cap="none" normalizeH="0" baseline="0" dirty="0">
                <a:ln>
                  <a:noFill/>
                </a:ln>
                <a:solidFill>
                  <a:srgbClr val="292929"/>
                </a:solidFill>
                <a:effectLst/>
                <a:latin typeface="+mj-lt"/>
              </a:rPr>
              <a:t>Training Dataset</a:t>
            </a:r>
            <a:r>
              <a:rPr kumimoji="0" lang="en-US" altLang="en-US" sz="2400" b="0" u="none" strike="noStrike" cap="none" normalizeH="0" baseline="0" dirty="0">
                <a:ln>
                  <a:noFill/>
                </a:ln>
                <a:solidFill>
                  <a:srgbClr val="292929"/>
                </a:solidFill>
                <a:effectLst/>
                <a:latin typeface="+mj-lt"/>
              </a:rPr>
              <a:t>:</a:t>
            </a:r>
            <a:r>
              <a:rPr kumimoji="0" lang="en-US" altLang="en-US" sz="2400" b="0" i="1" u="none" strike="noStrike" cap="none" normalizeH="0" baseline="0" dirty="0">
                <a:ln>
                  <a:noFill/>
                </a:ln>
                <a:solidFill>
                  <a:srgbClr val="292929"/>
                </a:solidFill>
                <a:effectLst/>
                <a:latin typeface="+mj-lt"/>
              </a:rPr>
              <a:t> </a:t>
            </a:r>
            <a:r>
              <a:rPr kumimoji="0" lang="en-US" altLang="en-US" sz="2400" b="0" u="none" strike="noStrike" cap="none" normalizeH="0" baseline="0" dirty="0">
                <a:ln>
                  <a:noFill/>
                </a:ln>
                <a:solidFill>
                  <a:srgbClr val="292929"/>
                </a:solidFill>
                <a:effectLst/>
                <a:latin typeface="+mj-lt"/>
              </a:rPr>
              <a:t>The sample of data used to fit the model.</a:t>
            </a:r>
            <a:endParaRPr kumimoji="0" lang="en-US" altLang="en-US" sz="2400" b="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rgbClr val="292929"/>
              </a:solidFill>
              <a:effectLst/>
              <a:latin typeface="+mj-lt"/>
            </a:endParaRP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rgbClr val="292929"/>
                </a:solidFill>
                <a:effectLst/>
                <a:latin typeface="+mj-lt"/>
              </a:rPr>
              <a:t>The actual dataset that is used to train the model.</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rgbClr val="292929"/>
                </a:solidFill>
                <a:effectLst/>
                <a:latin typeface="+mj-lt"/>
              </a:rPr>
              <a:t>The model </a:t>
            </a:r>
            <a:r>
              <a:rPr kumimoji="0" lang="en-US" altLang="en-US" sz="2400" b="0" i="1" u="none" strike="noStrike" cap="none" normalizeH="0" baseline="0" dirty="0">
                <a:ln>
                  <a:noFill/>
                </a:ln>
                <a:solidFill>
                  <a:srgbClr val="292929"/>
                </a:solidFill>
                <a:effectLst/>
                <a:latin typeface="+mj-lt"/>
              </a:rPr>
              <a:t>sees</a:t>
            </a:r>
            <a:r>
              <a:rPr kumimoji="0" lang="en-US" altLang="en-US" sz="2400" b="0" i="0" u="none" strike="noStrike" cap="none" normalizeH="0" baseline="0" dirty="0">
                <a:ln>
                  <a:noFill/>
                </a:ln>
                <a:solidFill>
                  <a:srgbClr val="292929"/>
                </a:solidFill>
                <a:effectLst/>
                <a:latin typeface="+mj-lt"/>
              </a:rPr>
              <a:t> and </a:t>
            </a:r>
            <a:r>
              <a:rPr kumimoji="0" lang="en-US" altLang="en-US" sz="2400" b="0" i="1" u="none" strike="noStrike" cap="none" normalizeH="0" baseline="0" dirty="0">
                <a:ln>
                  <a:noFill/>
                </a:ln>
                <a:solidFill>
                  <a:srgbClr val="292929"/>
                </a:solidFill>
                <a:effectLst/>
                <a:latin typeface="+mj-lt"/>
              </a:rPr>
              <a:t>learns</a:t>
            </a:r>
            <a:r>
              <a:rPr kumimoji="0" lang="en-US" altLang="en-US" sz="2400" b="0" i="0" u="none" strike="noStrike" cap="none" normalizeH="0" baseline="0" dirty="0">
                <a:ln>
                  <a:noFill/>
                </a:ln>
                <a:solidFill>
                  <a:srgbClr val="292929"/>
                </a:solidFill>
                <a:effectLst/>
                <a:latin typeface="+mj-lt"/>
              </a:rPr>
              <a:t> from this data.</a:t>
            </a:r>
          </a:p>
          <a:p>
            <a:pPr marL="342900" marR="0" lvl="0" indent="-3429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rgbClr val="292929"/>
                </a:solidFill>
                <a:effectLst/>
                <a:latin typeface="+mj-lt"/>
              </a:rPr>
              <a:t>The training set should have a diversified set of inputs so that the model is trained in all scenarios and can predict any unseen data sample</a:t>
            </a:r>
          </a:p>
        </p:txBody>
      </p:sp>
      <p:pic>
        <p:nvPicPr>
          <p:cNvPr id="8" name="Picture 7">
            <a:extLst>
              <a:ext uri="{FF2B5EF4-FFF2-40B4-BE49-F238E27FC236}">
                <a16:creationId xmlns:a16="http://schemas.microsoft.com/office/drawing/2014/main" id="{51CD815C-97B2-4897-934A-38844525667D}"/>
              </a:ext>
            </a:extLst>
          </p:cNvPr>
          <p:cNvPicPr>
            <a:picLocks noChangeAspect="1"/>
          </p:cNvPicPr>
          <p:nvPr/>
        </p:nvPicPr>
        <p:blipFill rotWithShape="1">
          <a:blip r:embed="rId3"/>
          <a:srcRect l="15738" t="28608" r="37418" b="50000"/>
          <a:stretch/>
        </p:blipFill>
        <p:spPr>
          <a:xfrm>
            <a:off x="3078471" y="1574310"/>
            <a:ext cx="5711252" cy="1466321"/>
          </a:xfrm>
          <a:prstGeom prst="rect">
            <a:avLst/>
          </a:prstGeom>
        </p:spPr>
      </p:pic>
      <p:sp>
        <p:nvSpPr>
          <p:cNvPr id="18" name="Title 1">
            <a:extLst>
              <a:ext uri="{FF2B5EF4-FFF2-40B4-BE49-F238E27FC236}">
                <a16:creationId xmlns:a16="http://schemas.microsoft.com/office/drawing/2014/main" id="{E4E9CF7E-9AA2-4A88-AD85-596B83F3CEC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Data sets: Train, Test, Validation</a:t>
            </a:r>
          </a:p>
        </p:txBody>
      </p:sp>
    </p:spTree>
    <p:extLst>
      <p:ext uri="{BB962C8B-B14F-4D97-AF65-F5344CB8AC3E}">
        <p14:creationId xmlns:p14="http://schemas.microsoft.com/office/powerpoint/2010/main" val="14099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583094" y="3054190"/>
            <a:ext cx="11165562" cy="378565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2400" b="1" dirty="0">
                <a:solidFill>
                  <a:srgbClr val="292929"/>
                </a:solidFill>
                <a:latin typeface="+mj-lt"/>
              </a:rPr>
              <a:t>Validation set:</a:t>
            </a:r>
            <a:r>
              <a:rPr lang="en-US" altLang="en-US" sz="2400" dirty="0">
                <a:solidFill>
                  <a:srgbClr val="292929"/>
                </a:solidFill>
                <a:latin typeface="+mj-lt"/>
              </a:rPr>
              <a:t> A set of data used to validate our model performance during training (used to tune the hyperparameters and make model selection decisions).</a:t>
            </a:r>
          </a:p>
          <a:p>
            <a:pPr lvl="0"/>
            <a:endParaRPr lang="en-US" altLang="en-US" sz="2400" dirty="0">
              <a:solidFill>
                <a:srgbClr val="292929"/>
              </a:solidFill>
              <a:latin typeface="+mj-lt"/>
            </a:endParaRPr>
          </a:p>
          <a:p>
            <a:pPr marL="342900" lvl="0" indent="-342900">
              <a:buFont typeface="Arial" panose="020B0604020202020204" pitchFamily="34" charset="0"/>
              <a:buChar char="•"/>
            </a:pPr>
            <a:r>
              <a:rPr lang="en-US" altLang="en-US" sz="2400" dirty="0">
                <a:solidFill>
                  <a:srgbClr val="292929"/>
                </a:solidFill>
                <a:latin typeface="+mj-lt"/>
              </a:rPr>
              <a:t>The model never learns from this data.</a:t>
            </a:r>
          </a:p>
          <a:p>
            <a:pPr marL="342900" lvl="0" indent="-342900">
              <a:buFont typeface="Arial" panose="020B0604020202020204" pitchFamily="34" charset="0"/>
              <a:buChar char="•"/>
            </a:pPr>
            <a:r>
              <a:rPr lang="en-US" altLang="en-US" sz="2400" dirty="0">
                <a:solidFill>
                  <a:srgbClr val="292929"/>
                </a:solidFill>
                <a:latin typeface="+mj-lt"/>
              </a:rPr>
              <a:t>The model is trained on the training set, and, simultaneously, the evaluation is performed on the validation set after every iteration.</a:t>
            </a:r>
          </a:p>
          <a:p>
            <a:pPr marL="342900" lvl="0" indent="-342900">
              <a:buFont typeface="Arial" panose="020B0604020202020204" pitchFamily="34" charset="0"/>
              <a:buChar char="•"/>
            </a:pPr>
            <a:r>
              <a:rPr lang="en-US" altLang="en-US" sz="2400" dirty="0">
                <a:solidFill>
                  <a:srgbClr val="292929"/>
                </a:solidFill>
                <a:latin typeface="+mj-lt"/>
              </a:rPr>
              <a:t>It provides an estimate of the model's performance on unseen data during training, allowing for adjustments to the model's architecture or training process without touching the final test set.</a:t>
            </a:r>
          </a:p>
          <a:p>
            <a:pPr marL="342900" lvl="0" indent="-342900">
              <a:buFont typeface="Arial" panose="020B0604020202020204" pitchFamily="34" charset="0"/>
              <a:buChar char="•"/>
            </a:pPr>
            <a:r>
              <a:rPr lang="en-US" altLang="en-US" sz="2400" dirty="0">
                <a:solidFill>
                  <a:srgbClr val="292929"/>
                </a:solidFill>
                <a:latin typeface="+mj-lt"/>
              </a:rPr>
              <a:t>Prevents overfitting</a:t>
            </a:r>
          </a:p>
        </p:txBody>
      </p:sp>
      <p:pic>
        <p:nvPicPr>
          <p:cNvPr id="8" name="Picture 7">
            <a:extLst>
              <a:ext uri="{FF2B5EF4-FFF2-40B4-BE49-F238E27FC236}">
                <a16:creationId xmlns:a16="http://schemas.microsoft.com/office/drawing/2014/main" id="{51CD815C-97B2-4897-934A-38844525667D}"/>
              </a:ext>
            </a:extLst>
          </p:cNvPr>
          <p:cNvPicPr>
            <a:picLocks noChangeAspect="1"/>
          </p:cNvPicPr>
          <p:nvPr/>
        </p:nvPicPr>
        <p:blipFill rotWithShape="1">
          <a:blip r:embed="rId3"/>
          <a:srcRect l="15738" t="28608" r="37418" b="50000"/>
          <a:stretch/>
        </p:blipFill>
        <p:spPr>
          <a:xfrm>
            <a:off x="2984350" y="1569711"/>
            <a:ext cx="5711252" cy="1466321"/>
          </a:xfrm>
          <a:prstGeom prst="rect">
            <a:avLst/>
          </a:prstGeom>
        </p:spPr>
      </p:pic>
      <p:sp>
        <p:nvSpPr>
          <p:cNvPr id="18" name="Title 1">
            <a:extLst>
              <a:ext uri="{FF2B5EF4-FFF2-40B4-BE49-F238E27FC236}">
                <a16:creationId xmlns:a16="http://schemas.microsoft.com/office/drawing/2014/main" id="{E4E9CF7E-9AA2-4A88-AD85-596B83F3CEC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Data sets: Train, Test, Validation</a:t>
            </a:r>
          </a:p>
        </p:txBody>
      </p:sp>
    </p:spTree>
    <p:extLst>
      <p:ext uri="{BB962C8B-B14F-4D97-AF65-F5344CB8AC3E}">
        <p14:creationId xmlns:p14="http://schemas.microsoft.com/office/powerpoint/2010/main" val="3398048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583093" y="1923802"/>
            <a:ext cx="11025809" cy="415498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u="none" strike="noStrike" cap="none" normalizeH="0" baseline="0" dirty="0">
              <a:ln>
                <a:noFill/>
              </a:ln>
              <a:solidFill>
                <a:srgbClr val="292929"/>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solidFill>
                <a:srgbClr val="292929"/>
              </a:solidFill>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u="none" strike="noStrike" cap="none" normalizeH="0" baseline="0" dirty="0">
              <a:ln>
                <a:noFill/>
              </a:ln>
              <a:solidFill>
                <a:srgbClr val="292929"/>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solidFill>
                <a:srgbClr val="292929"/>
              </a:solidFill>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u="none" strike="noStrike" cap="none" normalizeH="0" baseline="0" dirty="0">
              <a:ln>
                <a:noFill/>
              </a:ln>
              <a:solidFill>
                <a:srgbClr val="292929"/>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dirty="0">
              <a:solidFill>
                <a:srgbClr val="292929"/>
              </a:solidFill>
              <a:latin typeface="+mj-lt"/>
            </a:endParaRPr>
          </a:p>
          <a:p>
            <a:pPr lvl="0"/>
            <a:r>
              <a:rPr lang="en-US" altLang="en-US" sz="2400" b="1" dirty="0">
                <a:solidFill>
                  <a:srgbClr val="292929"/>
                </a:solidFill>
                <a:latin typeface="+mj-lt"/>
              </a:rPr>
              <a:t>Test set:</a:t>
            </a:r>
            <a:r>
              <a:rPr lang="en-US" altLang="en-US" sz="2400" dirty="0">
                <a:solidFill>
                  <a:srgbClr val="292929"/>
                </a:solidFill>
                <a:latin typeface="+mj-lt"/>
              </a:rPr>
              <a:t> A set of data used to test the model performance after completing the training.</a:t>
            </a:r>
          </a:p>
          <a:p>
            <a:pPr lvl="0"/>
            <a:endParaRPr lang="en-US" sz="2400" b="0" i="0" dirty="0">
              <a:solidFill>
                <a:srgbClr val="060913"/>
              </a:solidFill>
              <a:effectLst/>
              <a:latin typeface="Inter"/>
            </a:endParaRPr>
          </a:p>
          <a:p>
            <a:pPr marL="342900" indent="-342900" algn="l">
              <a:buFont typeface="Arial" panose="020B0604020202020204" pitchFamily="34" charset="0"/>
              <a:buChar char="•"/>
            </a:pPr>
            <a:r>
              <a:rPr lang="en-US" sz="2400" i="0" dirty="0">
                <a:solidFill>
                  <a:srgbClr val="060913"/>
                </a:solidFill>
                <a:effectLst/>
                <a:latin typeface="+mj-lt"/>
              </a:rPr>
              <a:t>It provides an unbiased final model performance metric in terms of accuracy, precision, recall, etc. </a:t>
            </a:r>
          </a:p>
          <a:p>
            <a:pPr lvl="0"/>
            <a:endParaRPr lang="en-US" altLang="en-US" sz="2400" dirty="0">
              <a:solidFill>
                <a:srgbClr val="292929"/>
              </a:solidFill>
              <a:latin typeface="+mj-lt"/>
            </a:endParaRPr>
          </a:p>
        </p:txBody>
      </p:sp>
      <p:pic>
        <p:nvPicPr>
          <p:cNvPr id="8" name="Picture 7">
            <a:extLst>
              <a:ext uri="{FF2B5EF4-FFF2-40B4-BE49-F238E27FC236}">
                <a16:creationId xmlns:a16="http://schemas.microsoft.com/office/drawing/2014/main" id="{51CD815C-97B2-4897-934A-38844525667D}"/>
              </a:ext>
            </a:extLst>
          </p:cNvPr>
          <p:cNvPicPr>
            <a:picLocks noChangeAspect="1"/>
          </p:cNvPicPr>
          <p:nvPr/>
        </p:nvPicPr>
        <p:blipFill rotWithShape="1">
          <a:blip r:embed="rId3"/>
          <a:srcRect l="15738" t="28608" r="37418" b="50000"/>
          <a:stretch/>
        </p:blipFill>
        <p:spPr>
          <a:xfrm>
            <a:off x="2914473" y="2124416"/>
            <a:ext cx="5711252" cy="1466321"/>
          </a:xfrm>
          <a:prstGeom prst="rect">
            <a:avLst/>
          </a:prstGeom>
        </p:spPr>
      </p:pic>
      <p:sp>
        <p:nvSpPr>
          <p:cNvPr id="18" name="Title 1">
            <a:extLst>
              <a:ext uri="{FF2B5EF4-FFF2-40B4-BE49-F238E27FC236}">
                <a16:creationId xmlns:a16="http://schemas.microsoft.com/office/drawing/2014/main" id="{E4E9CF7E-9AA2-4A88-AD85-596B83F3CEC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Data sets: Train, Test, Validation</a:t>
            </a:r>
          </a:p>
        </p:txBody>
      </p:sp>
    </p:spTree>
    <p:extLst>
      <p:ext uri="{BB962C8B-B14F-4D97-AF65-F5344CB8AC3E}">
        <p14:creationId xmlns:p14="http://schemas.microsoft.com/office/powerpoint/2010/main" val="3819546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
        <p:nvSpPr>
          <p:cNvPr id="18" name="Title 1">
            <a:extLst>
              <a:ext uri="{FF2B5EF4-FFF2-40B4-BE49-F238E27FC236}">
                <a16:creationId xmlns:a16="http://schemas.microsoft.com/office/drawing/2014/main" id="{E4E9CF7E-9AA2-4A88-AD85-596B83F3CEC4}"/>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Data sets: Train, Test, Validation</a:t>
            </a:r>
          </a:p>
        </p:txBody>
      </p:sp>
      <p:pic>
        <p:nvPicPr>
          <p:cNvPr id="3" name="Picture 2">
            <a:extLst>
              <a:ext uri="{FF2B5EF4-FFF2-40B4-BE49-F238E27FC236}">
                <a16:creationId xmlns:a16="http://schemas.microsoft.com/office/drawing/2014/main" id="{0D25A66B-5F3E-4FB2-ADBC-2093F05C1AF2}"/>
              </a:ext>
            </a:extLst>
          </p:cNvPr>
          <p:cNvPicPr>
            <a:picLocks noChangeAspect="1"/>
          </p:cNvPicPr>
          <p:nvPr/>
        </p:nvPicPr>
        <p:blipFill rotWithShape="1">
          <a:blip r:embed="rId3"/>
          <a:srcRect l="26312" t="26561" r="31762" b="18017"/>
          <a:stretch/>
        </p:blipFill>
        <p:spPr>
          <a:xfrm>
            <a:off x="2933073" y="1913282"/>
            <a:ext cx="6325849" cy="4701356"/>
          </a:xfrm>
          <a:prstGeom prst="rect">
            <a:avLst/>
          </a:prstGeom>
        </p:spPr>
      </p:pic>
    </p:spTree>
    <p:extLst>
      <p:ext uri="{BB962C8B-B14F-4D97-AF65-F5344CB8AC3E}">
        <p14:creationId xmlns:p14="http://schemas.microsoft.com/office/powerpoint/2010/main" val="31754424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Data sets: Train, Test, Validation</a:t>
            </a:r>
          </a:p>
        </p:txBody>
      </p:sp>
      <p:sp>
        <p:nvSpPr>
          <p:cNvPr id="6" name="Content Placeholder 2">
            <a:extLst>
              <a:ext uri="{FF2B5EF4-FFF2-40B4-BE49-F238E27FC236}">
                <a16:creationId xmlns:a16="http://schemas.microsoft.com/office/drawing/2014/main" id="{98E0FE6E-8F22-4B9F-9E9F-E2B694DC96D4}"/>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IN" dirty="0"/>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583093" y="2479496"/>
            <a:ext cx="11025809" cy="34163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sz="2400" b="1" dirty="0">
                <a:solidFill>
                  <a:srgbClr val="292929"/>
                </a:solidFill>
                <a:latin typeface="+mj-lt"/>
              </a:rPr>
              <a:t>SPLIT RATIO</a:t>
            </a:r>
          </a:p>
          <a:p>
            <a:pPr lvl="0"/>
            <a:endParaRPr lang="en-US" altLang="en-US" sz="2400" b="1" dirty="0">
              <a:solidFill>
                <a:srgbClr val="292929"/>
              </a:solidFill>
              <a:latin typeface="+mj-lt"/>
            </a:endParaRPr>
          </a:p>
          <a:p>
            <a:pPr marL="342900" lvl="0" indent="-342900">
              <a:buFont typeface="Arial" panose="020B0604020202020204" pitchFamily="34" charset="0"/>
              <a:buChar char="•"/>
            </a:pPr>
            <a:r>
              <a:rPr lang="en-US" altLang="en-US" sz="2400" dirty="0">
                <a:solidFill>
                  <a:srgbClr val="292929"/>
                </a:solidFill>
                <a:latin typeface="+mj-lt"/>
              </a:rPr>
              <a:t>Generally, we first split the dataset into 2 — Train and Test.</a:t>
            </a:r>
          </a:p>
          <a:p>
            <a:pPr marL="342900" lvl="0" indent="-342900">
              <a:buFont typeface="Arial" panose="020B0604020202020204" pitchFamily="34" charset="0"/>
              <a:buChar char="•"/>
            </a:pPr>
            <a:r>
              <a:rPr lang="en-US" altLang="en-US" sz="2400" dirty="0">
                <a:solidFill>
                  <a:srgbClr val="292929"/>
                </a:solidFill>
                <a:latin typeface="+mj-lt"/>
              </a:rPr>
              <a:t>Then, randomly choose X% of the Train dataset to be the actual Train set and the remaining (100-X)% to be the Test set, where X is a fixed number(say 80%)</a:t>
            </a:r>
          </a:p>
          <a:p>
            <a:pPr lvl="0"/>
            <a:endParaRPr lang="en-US" altLang="en-US" sz="2400" dirty="0">
              <a:solidFill>
                <a:srgbClr val="292929"/>
              </a:solidFill>
              <a:latin typeface="+mj-lt"/>
            </a:endParaRPr>
          </a:p>
          <a:p>
            <a:r>
              <a:rPr lang="en-US" altLang="en-US" sz="2400" b="1" dirty="0">
                <a:solidFill>
                  <a:srgbClr val="292929"/>
                </a:solidFill>
                <a:latin typeface="+mj-lt"/>
              </a:rPr>
              <a:t> </a:t>
            </a:r>
            <a:endParaRPr kumimoji="0" lang="en-US" altLang="en-US" sz="2400" i="0" u="none" strike="noStrike" cap="none" normalizeH="0" baseline="0" dirty="0">
              <a:ln>
                <a:noFill/>
              </a:ln>
              <a:solidFill>
                <a:srgbClr val="292929"/>
              </a:solidFill>
              <a:effectLst/>
              <a:latin typeface="+mj-lt"/>
            </a:endParaRPr>
          </a:p>
          <a:p>
            <a:pPr marL="342900" lvl="0" indent="-342900">
              <a:buFont typeface="Arial" panose="020B0604020202020204" pitchFamily="34" charset="0"/>
              <a:buChar char="•"/>
            </a:pPr>
            <a:endParaRPr lang="en-US" altLang="en-US" sz="2400" dirty="0">
              <a:solidFill>
                <a:srgbClr val="292929"/>
              </a:solidFill>
              <a:latin typeface="+mj-lt"/>
            </a:endParaRPr>
          </a:p>
          <a:p>
            <a:pPr marL="342900" lvl="0" indent="-342900">
              <a:buFont typeface="Arial" panose="020B0604020202020204" pitchFamily="34" charset="0"/>
              <a:buChar char="•"/>
            </a:pPr>
            <a:endParaRPr kumimoji="0" lang="en-US" altLang="en-US" sz="240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1935566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67DC2D-0072-445E-8CB3-E53407061CE7}"/>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dirty="0">
                <a:solidFill>
                  <a:srgbClr val="FFFFFF"/>
                </a:solidFill>
                <a:latin typeface="+mj-lt"/>
                <a:ea typeface="+mj-ea"/>
                <a:cs typeface="+mj-cs"/>
              </a:rPr>
              <a:t>Data sets: Train, Test, Validation</a:t>
            </a:r>
          </a:p>
        </p:txBody>
      </p:sp>
      <p:sp>
        <p:nvSpPr>
          <p:cNvPr id="5" name="Rectangle 3">
            <a:extLst>
              <a:ext uri="{FF2B5EF4-FFF2-40B4-BE49-F238E27FC236}">
                <a16:creationId xmlns:a16="http://schemas.microsoft.com/office/drawing/2014/main" id="{2D1D994D-B1B6-4DCD-AA39-24B050A969CA}"/>
              </a:ext>
            </a:extLst>
          </p:cNvPr>
          <p:cNvSpPr>
            <a:spLocks noChangeArrowheads="1"/>
          </p:cNvSpPr>
          <p:nvPr/>
        </p:nvSpPr>
        <p:spPr bwMode="auto">
          <a:xfrm>
            <a:off x="438295" y="1446818"/>
            <a:ext cx="10915505" cy="341632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2400" b="1" dirty="0">
                <a:solidFill>
                  <a:srgbClr val="292929"/>
                </a:solidFill>
                <a:latin typeface="+mj-lt"/>
              </a:rPr>
              <a:t> CROSS-VALIDATION</a:t>
            </a:r>
          </a:p>
          <a:p>
            <a:endParaRPr lang="en-US" altLang="en-US" sz="2400" b="1" dirty="0">
              <a:solidFill>
                <a:srgbClr val="292929"/>
              </a:solidFill>
              <a:latin typeface="+mj-lt"/>
            </a:endParaRPr>
          </a:p>
          <a:p>
            <a:pPr marL="342900" lvl="0" indent="-342900">
              <a:buFont typeface="Arial" panose="020B0604020202020204" pitchFamily="34" charset="0"/>
              <a:buChar char="•"/>
            </a:pPr>
            <a:r>
              <a:rPr lang="en-US" altLang="en-US" sz="2400" dirty="0">
                <a:solidFill>
                  <a:srgbClr val="292929"/>
                </a:solidFill>
                <a:latin typeface="+mj-lt"/>
              </a:rPr>
              <a:t>The model is iteratively trained and validated on different sets.</a:t>
            </a:r>
          </a:p>
          <a:p>
            <a:pPr marL="342900" lvl="0" indent="-342900">
              <a:buFont typeface="Arial" panose="020B0604020202020204" pitchFamily="34" charset="0"/>
              <a:buChar char="•"/>
            </a:pPr>
            <a:r>
              <a:rPr lang="en-US" altLang="en-US" sz="2400" dirty="0">
                <a:solidFill>
                  <a:srgbClr val="292929"/>
                </a:solidFill>
                <a:latin typeface="+mj-lt"/>
              </a:rPr>
              <a:t>Cross-validation avoids overfitting.</a:t>
            </a:r>
          </a:p>
          <a:p>
            <a:pPr marL="342900" lvl="0" indent="-342900">
              <a:buFont typeface="Arial" panose="020B0604020202020204" pitchFamily="34" charset="0"/>
              <a:buChar char="•"/>
            </a:pPr>
            <a:r>
              <a:rPr lang="en-US" altLang="en-US" sz="2400" dirty="0">
                <a:solidFill>
                  <a:srgbClr val="292929"/>
                </a:solidFill>
                <a:latin typeface="+mj-lt"/>
              </a:rPr>
              <a:t>Useful in case of limited data</a:t>
            </a:r>
          </a:p>
          <a:p>
            <a:pPr marL="342900" lvl="0" indent="-342900">
              <a:buFont typeface="Arial" panose="020B0604020202020204" pitchFamily="34" charset="0"/>
              <a:buChar char="•"/>
            </a:pPr>
            <a:endParaRPr kumimoji="0" lang="en-US" altLang="en-US" sz="2400" i="0" u="none" strike="noStrike" cap="none" normalizeH="0" baseline="0" dirty="0">
              <a:ln>
                <a:noFill/>
              </a:ln>
              <a:solidFill>
                <a:srgbClr val="292929"/>
              </a:solidFill>
              <a:effectLst/>
              <a:latin typeface="+mj-lt"/>
            </a:endParaRPr>
          </a:p>
          <a:p>
            <a:pPr marL="342900" lvl="0" indent="-342900">
              <a:buFont typeface="Arial" panose="020B0604020202020204" pitchFamily="34" charset="0"/>
              <a:buChar char="•"/>
            </a:pPr>
            <a:endParaRPr kumimoji="0" lang="en-US" altLang="en-US" sz="2400" i="0" u="none" strike="noStrike" cap="none" normalizeH="0" baseline="0" dirty="0">
              <a:ln>
                <a:noFill/>
              </a:ln>
              <a:solidFill>
                <a:srgbClr val="292929"/>
              </a:solidFill>
              <a:effectLst/>
              <a:latin typeface="+mj-lt"/>
            </a:endParaRPr>
          </a:p>
          <a:p>
            <a:pPr marL="342900" lvl="0" indent="-342900">
              <a:buFont typeface="Arial" panose="020B0604020202020204" pitchFamily="34" charset="0"/>
              <a:buChar char="•"/>
            </a:pPr>
            <a:endParaRPr lang="en-US" altLang="en-US" sz="2400" dirty="0">
              <a:solidFill>
                <a:srgbClr val="292929"/>
              </a:solidFill>
              <a:latin typeface="+mj-lt"/>
            </a:endParaRPr>
          </a:p>
          <a:p>
            <a:pPr marL="342900" lvl="0" indent="-342900">
              <a:buFont typeface="Arial" panose="020B0604020202020204" pitchFamily="34" charset="0"/>
              <a:buChar char="•"/>
            </a:pPr>
            <a:endParaRPr kumimoji="0" lang="en-US" altLang="en-US" sz="2400" i="0" u="none" strike="noStrike" cap="none" normalizeH="0" baseline="0" dirty="0">
              <a:ln>
                <a:noFill/>
              </a:ln>
              <a:solidFill>
                <a:schemeClr val="tx1"/>
              </a:solidFill>
              <a:effectLst/>
              <a:latin typeface="+mj-lt"/>
            </a:endParaRPr>
          </a:p>
        </p:txBody>
      </p:sp>
      <p:pic>
        <p:nvPicPr>
          <p:cNvPr id="1026" name="Picture 2" descr="Cross-Validation: K Fold vs Monte Carlo | by Rebecca Patro | Towards Data  Science">
            <a:extLst>
              <a:ext uri="{FF2B5EF4-FFF2-40B4-BE49-F238E27FC236}">
                <a16:creationId xmlns:a16="http://schemas.microsoft.com/office/drawing/2014/main" id="{EDBFA243-7456-4B52-8890-77254A43CB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4840" y="3333432"/>
            <a:ext cx="7757159" cy="3474561"/>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4">
            <p14:nvContentPartPr>
              <p14:cNvPr id="3" name="Ink 2">
                <a:extLst>
                  <a:ext uri="{FF2B5EF4-FFF2-40B4-BE49-F238E27FC236}">
                    <a16:creationId xmlns:a16="http://schemas.microsoft.com/office/drawing/2014/main" id="{3C415F62-E5B9-5F00-2BAC-E53F98922EB5}"/>
                  </a:ext>
                </a:extLst>
              </p14:cNvPr>
              <p14:cNvContentPartPr/>
              <p14:nvPr/>
            </p14:nvContentPartPr>
            <p14:xfrm>
              <a:off x="1818720" y="2800440"/>
              <a:ext cx="8173440" cy="3481920"/>
            </p14:xfrm>
          </p:contentPart>
        </mc:Choice>
        <mc:Fallback>
          <p:pic>
            <p:nvPicPr>
              <p:cNvPr id="3" name="Ink 2">
                <a:extLst>
                  <a:ext uri="{FF2B5EF4-FFF2-40B4-BE49-F238E27FC236}">
                    <a16:creationId xmlns:a16="http://schemas.microsoft.com/office/drawing/2014/main" id="{3C415F62-E5B9-5F00-2BAC-E53F98922EB5}"/>
                  </a:ext>
                </a:extLst>
              </p:cNvPr>
              <p:cNvPicPr/>
              <p:nvPr/>
            </p:nvPicPr>
            <p:blipFill>
              <a:blip r:embed="rId5"/>
              <a:stretch>
                <a:fillRect/>
              </a:stretch>
            </p:blipFill>
            <p:spPr>
              <a:xfrm>
                <a:off x="1809360" y="2791080"/>
                <a:ext cx="8192160" cy="3500640"/>
              </a:xfrm>
              <a:prstGeom prst="rect">
                <a:avLst/>
              </a:prstGeom>
            </p:spPr>
          </p:pic>
        </mc:Fallback>
      </mc:AlternateContent>
    </p:spTree>
    <p:extLst>
      <p:ext uri="{BB962C8B-B14F-4D97-AF65-F5344CB8AC3E}">
        <p14:creationId xmlns:p14="http://schemas.microsoft.com/office/powerpoint/2010/main" val="33847303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8A4EF6BBDABAE469D3FD5CE348F0DA2" ma:contentTypeVersion="14" ma:contentTypeDescription="Create a new document." ma:contentTypeScope="" ma:versionID="7205acd837da38f5ce0cdcf34753ff01">
  <xsd:schema xmlns:xsd="http://www.w3.org/2001/XMLSchema" xmlns:xs="http://www.w3.org/2001/XMLSchema" xmlns:p="http://schemas.microsoft.com/office/2006/metadata/properties" xmlns:ns3="37ee614a-0367-4ad9-9a37-f6a3bcf64a8f" xmlns:ns4="191a296b-72fd-42bb-88b1-41159abca5a7" targetNamespace="http://schemas.microsoft.com/office/2006/metadata/properties" ma:root="true" ma:fieldsID="9d364803f2c832c47cec9a6792e22220" ns3:_="" ns4:_="">
    <xsd:import namespace="37ee614a-0367-4ad9-9a37-f6a3bcf64a8f"/>
    <xsd:import namespace="191a296b-72fd-42bb-88b1-41159abca5a7"/>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LengthInSeconds"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7ee614a-0367-4ad9-9a37-f6a3bcf64a8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Length (seconds)" ma:internalName="MediaLengthInSeconds" ma:readOnly="true">
      <xsd:simpleType>
        <xsd:restriction base="dms:Unknown"/>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21"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91a296b-72fd-42bb-88b1-41159abca5a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602FF2B-D2B4-4C22-9567-F88009E4BF71}">
  <ds:schemaRefs>
    <ds:schemaRef ds:uri="37ee614a-0367-4ad9-9a37-f6a3bcf64a8f"/>
    <ds:schemaRef ds:uri="http://purl.org/dc/terms/"/>
    <ds:schemaRef ds:uri="http://purl.org/dc/dcmitype/"/>
    <ds:schemaRef ds:uri="http://schemas.microsoft.com/office/infopath/2007/PartnerControls"/>
    <ds:schemaRef ds:uri="191a296b-72fd-42bb-88b1-41159abca5a7"/>
    <ds:schemaRef ds:uri="http://schemas.microsoft.com/office/2006/documentManagement/types"/>
    <ds:schemaRef ds:uri="http://schemas.openxmlformats.org/package/2006/metadata/core-properties"/>
    <ds:schemaRef ds:uri="http://schemas.microsoft.com/office/2006/metadata/properties"/>
    <ds:schemaRef ds:uri="http://www.w3.org/XML/1998/namespace"/>
    <ds:schemaRef ds:uri="http://purl.org/dc/elements/1.1/"/>
  </ds:schemaRefs>
</ds:datastoreItem>
</file>

<file path=customXml/itemProps2.xml><?xml version="1.0" encoding="utf-8"?>
<ds:datastoreItem xmlns:ds="http://schemas.openxmlformats.org/officeDocument/2006/customXml" ds:itemID="{ECC5B10C-5A05-4493-93B8-68D1823E27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7ee614a-0367-4ad9-9a37-f6a3bcf64a8f"/>
    <ds:schemaRef ds:uri="191a296b-72fd-42bb-88b1-41159abca5a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94EFCF7-04A6-4043-A435-E08929E7DF3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3927</TotalTime>
  <Words>1305</Words>
  <Application>Microsoft Office PowerPoint</Application>
  <PresentationFormat>Widescreen</PresentationFormat>
  <Paragraphs>204</Paragraphs>
  <Slides>30</Slides>
  <Notes>27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30</vt:i4>
      </vt:variant>
    </vt:vector>
  </HeadingPairs>
  <TitlesOfParts>
    <vt:vector size="38" baseType="lpstr">
      <vt:lpstr>arial</vt:lpstr>
      <vt:lpstr>arial</vt:lpstr>
      <vt:lpstr>Calibri</vt:lpstr>
      <vt:lpstr>Calibri Light</vt:lpstr>
      <vt:lpstr>Inter</vt:lpstr>
      <vt:lpstr>system-ui</vt:lpstr>
      <vt:lpstr>Office Theme</vt:lpstr>
      <vt:lpstr>1_Office Theme</vt:lpstr>
      <vt:lpstr>CSET301 (AI-ML)</vt:lpstr>
      <vt:lpstr>Outline</vt:lpstr>
      <vt:lpstr>Model training and evaluation</vt:lpstr>
      <vt:lpstr>Data sets: Train, Test, Validation</vt:lpstr>
      <vt:lpstr>Data sets: Train, Test, Validation</vt:lpstr>
      <vt:lpstr>Data sets: Train, Test, Validation</vt:lpstr>
      <vt:lpstr>Data sets: Train, Test, Validation</vt:lpstr>
      <vt:lpstr>Data sets: Train, Test, Validation</vt:lpstr>
      <vt:lpstr>Data sets: Train, Test, Validation</vt:lpstr>
      <vt:lpstr>Data sets: Train, Test, Validation</vt:lpstr>
      <vt:lpstr>Evaluation metrics</vt:lpstr>
      <vt:lpstr>Evaluation metrics</vt:lpstr>
      <vt:lpstr>Evaluation metrics</vt:lpstr>
      <vt:lpstr>Confusion matrix</vt:lpstr>
      <vt:lpstr>Accuracy</vt:lpstr>
      <vt:lpstr>Why accuracy is misleading?</vt:lpstr>
      <vt:lpstr>Precision</vt:lpstr>
      <vt:lpstr>Recall</vt:lpstr>
      <vt:lpstr>Precision and Recall</vt:lpstr>
      <vt:lpstr>F1 score</vt:lpstr>
      <vt:lpstr>Example</vt:lpstr>
      <vt:lpstr>Example</vt:lpstr>
      <vt:lpstr>Example</vt:lpstr>
      <vt:lpstr>Example</vt:lpstr>
      <vt:lpstr>Example</vt:lpstr>
      <vt:lpstr>Example</vt:lpstr>
      <vt:lpstr>Example</vt:lpstr>
      <vt:lpstr>Example</vt:lpstr>
      <vt:lpstr>Example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Deepika Vatsa</dc:creator>
  <cp:lastModifiedBy>Deepika Vatsa</cp:lastModifiedBy>
  <cp:revision>49</cp:revision>
  <dcterms:created xsi:type="dcterms:W3CDTF">2022-08-02T04:13:44Z</dcterms:created>
  <dcterms:modified xsi:type="dcterms:W3CDTF">2025-08-12T06:55:24Z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0x01010058A4EF6BBDABAE469D3FD5CE348F0DA2</vt:lpwstr>
  </property>
</Properties>
</file>

<file path=docProps/thumbnail.jpeg>
</file>